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76"/>
  </p:notesMasterIdLst>
  <p:sldIdLst>
    <p:sldId id="258" r:id="rId5"/>
    <p:sldId id="259" r:id="rId6"/>
    <p:sldId id="260" r:id="rId7"/>
    <p:sldId id="272" r:id="rId8"/>
    <p:sldId id="304" r:id="rId9"/>
    <p:sldId id="376" r:id="rId10"/>
    <p:sldId id="377" r:id="rId11"/>
    <p:sldId id="378" r:id="rId12"/>
    <p:sldId id="379" r:id="rId13"/>
    <p:sldId id="276" r:id="rId14"/>
    <p:sldId id="277" r:id="rId15"/>
    <p:sldId id="380" r:id="rId16"/>
    <p:sldId id="285" r:id="rId17"/>
    <p:sldId id="390" r:id="rId18"/>
    <p:sldId id="388" r:id="rId19"/>
    <p:sldId id="381" r:id="rId20"/>
    <p:sldId id="382" r:id="rId21"/>
    <p:sldId id="385" r:id="rId22"/>
    <p:sldId id="386" r:id="rId23"/>
    <p:sldId id="387" r:id="rId24"/>
    <p:sldId id="383" r:id="rId25"/>
    <p:sldId id="384" r:id="rId26"/>
    <p:sldId id="389" r:id="rId27"/>
    <p:sldId id="286" r:id="rId28"/>
    <p:sldId id="422" r:id="rId29"/>
    <p:sldId id="436" r:id="rId30"/>
    <p:sldId id="437" r:id="rId31"/>
    <p:sldId id="434" r:id="rId32"/>
    <p:sldId id="435" r:id="rId33"/>
    <p:sldId id="433" r:id="rId34"/>
    <p:sldId id="438" r:id="rId35"/>
    <p:sldId id="439" r:id="rId36"/>
    <p:sldId id="440" r:id="rId37"/>
    <p:sldId id="441" r:id="rId38"/>
    <p:sldId id="442" r:id="rId39"/>
    <p:sldId id="443" r:id="rId40"/>
    <p:sldId id="294" r:id="rId41"/>
    <p:sldId id="444" r:id="rId42"/>
    <p:sldId id="445" r:id="rId43"/>
    <p:sldId id="446" r:id="rId44"/>
    <p:sldId id="447" r:id="rId45"/>
    <p:sldId id="284" r:id="rId46"/>
    <p:sldId id="391" r:id="rId47"/>
    <p:sldId id="394" r:id="rId48"/>
    <p:sldId id="395" r:id="rId49"/>
    <p:sldId id="296" r:id="rId50"/>
    <p:sldId id="400" r:id="rId51"/>
    <p:sldId id="397" r:id="rId52"/>
    <p:sldId id="403" r:id="rId53"/>
    <p:sldId id="404" r:id="rId54"/>
    <p:sldId id="406" r:id="rId55"/>
    <p:sldId id="405" r:id="rId56"/>
    <p:sldId id="407" r:id="rId57"/>
    <p:sldId id="392" r:id="rId58"/>
    <p:sldId id="398" r:id="rId59"/>
    <p:sldId id="408" r:id="rId60"/>
    <p:sldId id="410" r:id="rId61"/>
    <p:sldId id="411" r:id="rId62"/>
    <p:sldId id="413" r:id="rId63"/>
    <p:sldId id="412" r:id="rId64"/>
    <p:sldId id="431" r:id="rId65"/>
    <p:sldId id="414" r:id="rId66"/>
    <p:sldId id="393" r:id="rId67"/>
    <p:sldId id="399" r:id="rId68"/>
    <p:sldId id="415" r:id="rId69"/>
    <p:sldId id="416" r:id="rId70"/>
    <p:sldId id="417" r:id="rId71"/>
    <p:sldId id="418" r:id="rId72"/>
    <p:sldId id="419" r:id="rId73"/>
    <p:sldId id="420" r:id="rId74"/>
    <p:sldId id="421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 Pooter Marijn" initials="DPM" lastIdx="1" clrIdx="0">
    <p:extLst>
      <p:ext uri="{19B8F6BF-5375-455C-9EA6-DF929625EA0E}">
        <p15:presenceInfo xmlns:p15="http://schemas.microsoft.com/office/powerpoint/2012/main" userId="De Pooter Marij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030"/>
    <a:srgbClr val="404040"/>
    <a:srgbClr val="9D6237"/>
    <a:srgbClr val="0095E0"/>
    <a:srgbClr val="707070"/>
    <a:srgbClr val="0077AA"/>
    <a:srgbClr val="AD0F0A"/>
    <a:srgbClr val="1D9759"/>
    <a:srgbClr val="009EA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4606" autoAdjust="0"/>
  </p:normalViewPr>
  <p:slideViewPr>
    <p:cSldViewPr snapToGrid="0" snapToObjects="1">
      <p:cViewPr varScale="1">
        <p:scale>
          <a:sx n="127" d="100"/>
          <a:sy n="127" d="100"/>
        </p:scale>
        <p:origin x="3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53B0A9B2-3DD7-43EF-BC44-2EF2B1313AF0}"/>
    <pc:docChg chg="undo custSel addSld delSld modSld sldOrd">
      <pc:chgData name="De Pooter Marijn" userId="634ff10e-5ce1-4de2-b291-de73628c3d81" providerId="ADAL" clId="{53B0A9B2-3DD7-43EF-BC44-2EF2B1313AF0}" dt="2020-09-29T14:39:17.169" v="2541" actId="20577"/>
      <pc:docMkLst>
        <pc:docMk/>
      </pc:docMkLst>
      <pc:sldChg chg="modSp">
        <pc:chgData name="De Pooter Marijn" userId="634ff10e-5ce1-4de2-b291-de73628c3d81" providerId="ADAL" clId="{53B0A9B2-3DD7-43EF-BC44-2EF2B1313AF0}" dt="2020-09-29T12:37:41.872" v="1712" actId="20577"/>
        <pc:sldMkLst>
          <pc:docMk/>
          <pc:sldMk cId="519408456" sldId="272"/>
        </pc:sldMkLst>
        <pc:spChg chg="mod">
          <ac:chgData name="De Pooter Marijn" userId="634ff10e-5ce1-4de2-b291-de73628c3d81" providerId="ADAL" clId="{53B0A9B2-3DD7-43EF-BC44-2EF2B1313AF0}" dt="2020-09-29T12:37:41.872" v="1712" actId="20577"/>
          <ac:spMkLst>
            <pc:docMk/>
            <pc:sldMk cId="519408456" sldId="272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53B0A9B2-3DD7-43EF-BC44-2EF2B1313AF0}" dt="2020-09-24T11:46:19.977" v="167" actId="20577"/>
        <pc:sldMkLst>
          <pc:docMk/>
          <pc:sldMk cId="3374086667" sldId="277"/>
        </pc:sldMkLst>
        <pc:spChg chg="mod">
          <ac:chgData name="De Pooter Marijn" userId="634ff10e-5ce1-4de2-b291-de73628c3d81" providerId="ADAL" clId="{53B0A9B2-3DD7-43EF-BC44-2EF2B1313AF0}" dt="2020-09-24T11:46:19.977" v="167" actId="20577"/>
          <ac:spMkLst>
            <pc:docMk/>
            <pc:sldMk cId="3374086667" sldId="27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53B0A9B2-3DD7-43EF-BC44-2EF2B1313AF0}" dt="2020-09-29T12:13:03.619" v="1206" actId="2696"/>
        <pc:sldMkLst>
          <pc:docMk/>
          <pc:sldMk cId="3341352248" sldId="279"/>
        </pc:sldMkLst>
      </pc:sldChg>
      <pc:sldChg chg="modSp">
        <pc:chgData name="De Pooter Marijn" userId="634ff10e-5ce1-4de2-b291-de73628c3d81" providerId="ADAL" clId="{53B0A9B2-3DD7-43EF-BC44-2EF2B1313AF0}" dt="2020-09-29T12:39:31.317" v="1717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53B0A9B2-3DD7-43EF-BC44-2EF2B1313AF0}" dt="2020-09-29T12:39:31.317" v="1717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modSp">
        <pc:chgData name="De Pooter Marijn" userId="634ff10e-5ce1-4de2-b291-de73628c3d81" providerId="ADAL" clId="{53B0A9B2-3DD7-43EF-BC44-2EF2B1313AF0}" dt="2020-09-29T12:43:12.416" v="1797" actId="20577"/>
        <pc:sldMkLst>
          <pc:docMk/>
          <pc:sldMk cId="1474709772" sldId="286"/>
        </pc:sldMkLst>
        <pc:spChg chg="mod">
          <ac:chgData name="De Pooter Marijn" userId="634ff10e-5ce1-4de2-b291-de73628c3d81" providerId="ADAL" clId="{53B0A9B2-3DD7-43EF-BC44-2EF2B1313AF0}" dt="2020-09-29T12:32:54.130" v="1515" actId="20577"/>
          <ac:spMkLst>
            <pc:docMk/>
            <pc:sldMk cId="1474709772" sldId="286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43:12.416" v="1797" actId="20577"/>
          <ac:spMkLst>
            <pc:docMk/>
            <pc:sldMk cId="1474709772" sldId="286"/>
            <ac:spMk id="28" creationId="{4F9C07ED-5187-4358-A1B7-4A9A65AFD010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599" v="2338" actId="2696"/>
        <pc:sldMkLst>
          <pc:docMk/>
          <pc:sldMk cId="225079790" sldId="287"/>
        </pc:sldMkLst>
        <pc:spChg chg="mod">
          <ac:chgData name="De Pooter Marijn" userId="634ff10e-5ce1-4de2-b291-de73628c3d81" providerId="ADAL" clId="{53B0A9B2-3DD7-43EF-BC44-2EF2B1313AF0}" dt="2020-09-29T12:20:15.855" v="1284" actId="20577"/>
          <ac:spMkLst>
            <pc:docMk/>
            <pc:sldMk cId="225079790" sldId="287"/>
            <ac:spMk id="2" creationId="{E86959B1-3923-4945-A1AB-86C646A4550E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640" v="2339" actId="2696"/>
        <pc:sldMkLst>
          <pc:docMk/>
          <pc:sldMk cId="2172744578" sldId="288"/>
        </pc:sldMkLst>
        <pc:spChg chg="mod">
          <ac:chgData name="De Pooter Marijn" userId="634ff10e-5ce1-4de2-b291-de73628c3d81" providerId="ADAL" clId="{53B0A9B2-3DD7-43EF-BC44-2EF2B1313AF0}" dt="2020-09-29T12:20:20.070" v="1289" actId="20577"/>
          <ac:spMkLst>
            <pc:docMk/>
            <pc:sldMk cId="2172744578" sldId="288"/>
            <ac:spMk id="2" creationId="{E86959B1-3923-4945-A1AB-86C646A4550E}"/>
          </ac:spMkLst>
        </pc:spChg>
      </pc:sldChg>
      <pc:sldChg chg="modSp del">
        <pc:chgData name="De Pooter Marijn" userId="634ff10e-5ce1-4de2-b291-de73628c3d81" providerId="ADAL" clId="{53B0A9B2-3DD7-43EF-BC44-2EF2B1313AF0}" dt="2020-09-29T14:08:31.675" v="2340" actId="2696"/>
        <pc:sldMkLst>
          <pc:docMk/>
          <pc:sldMk cId="197127571" sldId="289"/>
        </pc:sldMkLst>
        <pc:spChg chg="mod">
          <ac:chgData name="De Pooter Marijn" userId="634ff10e-5ce1-4de2-b291-de73628c3d81" providerId="ADAL" clId="{53B0A9B2-3DD7-43EF-BC44-2EF2B1313AF0}" dt="2020-09-29T12:20:26.048" v="1294" actId="20577"/>
          <ac:spMkLst>
            <pc:docMk/>
            <pc:sldMk cId="197127571" sldId="289"/>
            <ac:spMk id="2" creationId="{E86959B1-3923-4945-A1AB-86C646A4550E}"/>
          </ac:spMkLst>
        </pc:spChg>
      </pc:sldChg>
      <pc:sldChg chg="del">
        <pc:chgData name="De Pooter Marijn" userId="634ff10e-5ce1-4de2-b291-de73628c3d81" providerId="ADAL" clId="{53B0A9B2-3DD7-43EF-BC44-2EF2B1313AF0}" dt="2020-09-29T12:13:03.637" v="1207" actId="2696"/>
        <pc:sldMkLst>
          <pc:docMk/>
          <pc:sldMk cId="548687360" sldId="290"/>
        </pc:sldMkLst>
      </pc:sldChg>
      <pc:sldChg chg="del">
        <pc:chgData name="De Pooter Marijn" userId="634ff10e-5ce1-4de2-b291-de73628c3d81" providerId="ADAL" clId="{53B0A9B2-3DD7-43EF-BC44-2EF2B1313AF0}" dt="2020-09-29T12:13:03.659" v="1208" actId="2696"/>
        <pc:sldMkLst>
          <pc:docMk/>
          <pc:sldMk cId="1597515294" sldId="291"/>
        </pc:sldMkLst>
      </pc:sldChg>
      <pc:sldChg chg="modSp del">
        <pc:chgData name="De Pooter Marijn" userId="634ff10e-5ce1-4de2-b291-de73628c3d81" providerId="ADAL" clId="{53B0A9B2-3DD7-43EF-BC44-2EF2B1313AF0}" dt="2020-09-29T12:50:47.471" v="1798" actId="2696"/>
        <pc:sldMkLst>
          <pc:docMk/>
          <pc:sldMk cId="159997603" sldId="293"/>
        </pc:sldMkLst>
        <pc:spChg chg="mod">
          <ac:chgData name="De Pooter Marijn" userId="634ff10e-5ce1-4de2-b291-de73628c3d81" providerId="ADAL" clId="{53B0A9B2-3DD7-43EF-BC44-2EF2B1313AF0}" dt="2020-09-29T12:19:40.767" v="1279" actId="20577"/>
          <ac:spMkLst>
            <pc:docMk/>
            <pc:sldMk cId="159997603" sldId="293"/>
            <ac:spMk id="2" creationId="{E86959B1-3923-4945-A1AB-86C646A4550E}"/>
          </ac:spMkLst>
        </pc:spChg>
      </pc:sldChg>
      <pc:sldChg chg="modSp ord">
        <pc:chgData name="De Pooter Marijn" userId="634ff10e-5ce1-4de2-b291-de73628c3d81" providerId="ADAL" clId="{53B0A9B2-3DD7-43EF-BC44-2EF2B1313AF0}" dt="2020-09-29T13:47:20.121" v="2274" actId="20577"/>
        <pc:sldMkLst>
          <pc:docMk/>
          <pc:sldMk cId="940007482" sldId="294"/>
        </pc:sldMkLst>
        <pc:spChg chg="mod">
          <ac:chgData name="De Pooter Marijn" userId="634ff10e-5ce1-4de2-b291-de73628c3d81" providerId="ADAL" clId="{53B0A9B2-3DD7-43EF-BC44-2EF2B1313AF0}" dt="2020-09-29T13:44:03.052" v="217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47:20.121" v="2274" actId="20577"/>
          <ac:spMkLst>
            <pc:docMk/>
            <pc:sldMk cId="940007482" sldId="294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53B0A9B2-3DD7-43EF-BC44-2EF2B1313AF0}" dt="2020-09-29T12:13:03.735" v="1212" actId="2696"/>
        <pc:sldMkLst>
          <pc:docMk/>
          <pc:sldMk cId="4081770311" sldId="295"/>
        </pc:sldMkLst>
      </pc:sldChg>
      <pc:sldChg chg="del">
        <pc:chgData name="De Pooter Marijn" userId="634ff10e-5ce1-4de2-b291-de73628c3d81" providerId="ADAL" clId="{53B0A9B2-3DD7-43EF-BC44-2EF2B1313AF0}" dt="2020-09-29T12:13:03.727" v="1211" actId="2696"/>
        <pc:sldMkLst>
          <pc:docMk/>
          <pc:sldMk cId="3709124516" sldId="299"/>
        </pc:sldMkLst>
      </pc:sldChg>
      <pc:sldChg chg="del">
        <pc:chgData name="De Pooter Marijn" userId="634ff10e-5ce1-4de2-b291-de73628c3d81" providerId="ADAL" clId="{53B0A9B2-3DD7-43EF-BC44-2EF2B1313AF0}" dt="2020-09-29T12:13:03.705" v="1210" actId="2696"/>
        <pc:sldMkLst>
          <pc:docMk/>
          <pc:sldMk cId="3749080174" sldId="302"/>
        </pc:sldMkLst>
      </pc:sldChg>
      <pc:sldChg chg="del">
        <pc:chgData name="De Pooter Marijn" userId="634ff10e-5ce1-4de2-b291-de73628c3d81" providerId="ADAL" clId="{53B0A9B2-3DD7-43EF-BC44-2EF2B1313AF0}" dt="2020-09-29T12:13:03.747" v="1213" actId="2696"/>
        <pc:sldMkLst>
          <pc:docMk/>
          <pc:sldMk cId="2657621014" sldId="303"/>
        </pc:sldMkLst>
      </pc:sldChg>
      <pc:sldChg chg="del">
        <pc:chgData name="De Pooter Marijn" userId="634ff10e-5ce1-4de2-b291-de73628c3d81" providerId="ADAL" clId="{53B0A9B2-3DD7-43EF-BC44-2EF2B1313AF0}" dt="2020-09-29T12:13:03.806" v="1215" actId="2696"/>
        <pc:sldMkLst>
          <pc:docMk/>
          <pc:sldMk cId="2812066807" sldId="305"/>
        </pc:sldMkLst>
      </pc:sldChg>
      <pc:sldChg chg="del">
        <pc:chgData name="De Pooter Marijn" userId="634ff10e-5ce1-4de2-b291-de73628c3d81" providerId="ADAL" clId="{53B0A9B2-3DD7-43EF-BC44-2EF2B1313AF0}" dt="2020-09-29T12:13:03.855" v="1218" actId="2696"/>
        <pc:sldMkLst>
          <pc:docMk/>
          <pc:sldMk cId="1327952075" sldId="307"/>
        </pc:sldMkLst>
      </pc:sldChg>
      <pc:sldChg chg="del">
        <pc:chgData name="De Pooter Marijn" userId="634ff10e-5ce1-4de2-b291-de73628c3d81" providerId="ADAL" clId="{53B0A9B2-3DD7-43EF-BC44-2EF2B1313AF0}" dt="2020-09-29T12:13:03.818" v="1216" actId="2696"/>
        <pc:sldMkLst>
          <pc:docMk/>
          <pc:sldMk cId="3889119266" sldId="310"/>
        </pc:sldMkLst>
      </pc:sldChg>
      <pc:sldChg chg="del">
        <pc:chgData name="De Pooter Marijn" userId="634ff10e-5ce1-4de2-b291-de73628c3d81" providerId="ADAL" clId="{53B0A9B2-3DD7-43EF-BC44-2EF2B1313AF0}" dt="2020-09-29T12:13:03.903" v="1221" actId="2696"/>
        <pc:sldMkLst>
          <pc:docMk/>
          <pc:sldMk cId="2511425471" sldId="311"/>
        </pc:sldMkLst>
      </pc:sldChg>
      <pc:sldChg chg="del">
        <pc:chgData name="De Pooter Marijn" userId="634ff10e-5ce1-4de2-b291-de73628c3d81" providerId="ADAL" clId="{53B0A9B2-3DD7-43EF-BC44-2EF2B1313AF0}" dt="2020-09-29T12:13:03.936" v="1223" actId="2696"/>
        <pc:sldMkLst>
          <pc:docMk/>
          <pc:sldMk cId="2913506560" sldId="312"/>
        </pc:sldMkLst>
      </pc:sldChg>
      <pc:sldChg chg="del">
        <pc:chgData name="De Pooter Marijn" userId="634ff10e-5ce1-4de2-b291-de73628c3d81" providerId="ADAL" clId="{53B0A9B2-3DD7-43EF-BC44-2EF2B1313AF0}" dt="2020-09-29T12:13:03.919" v="1222" actId="2696"/>
        <pc:sldMkLst>
          <pc:docMk/>
          <pc:sldMk cId="758111458" sldId="313"/>
        </pc:sldMkLst>
      </pc:sldChg>
      <pc:sldChg chg="del">
        <pc:chgData name="De Pooter Marijn" userId="634ff10e-5ce1-4de2-b291-de73628c3d81" providerId="ADAL" clId="{53B0A9B2-3DD7-43EF-BC44-2EF2B1313AF0}" dt="2020-09-29T12:13:03.836" v="1217" actId="2696"/>
        <pc:sldMkLst>
          <pc:docMk/>
          <pc:sldMk cId="1943433070" sldId="314"/>
        </pc:sldMkLst>
      </pc:sldChg>
      <pc:sldChg chg="del">
        <pc:chgData name="De Pooter Marijn" userId="634ff10e-5ce1-4de2-b291-de73628c3d81" providerId="ADAL" clId="{53B0A9B2-3DD7-43EF-BC44-2EF2B1313AF0}" dt="2020-09-29T12:13:03.888" v="1220" actId="2696"/>
        <pc:sldMkLst>
          <pc:docMk/>
          <pc:sldMk cId="3186930345" sldId="315"/>
        </pc:sldMkLst>
      </pc:sldChg>
      <pc:sldChg chg="del">
        <pc:chgData name="De Pooter Marijn" userId="634ff10e-5ce1-4de2-b291-de73628c3d81" providerId="ADAL" clId="{53B0A9B2-3DD7-43EF-BC44-2EF2B1313AF0}" dt="2020-09-29T12:13:03.952" v="1224" actId="2696"/>
        <pc:sldMkLst>
          <pc:docMk/>
          <pc:sldMk cId="3582335343" sldId="316"/>
        </pc:sldMkLst>
      </pc:sldChg>
      <pc:sldChg chg="del">
        <pc:chgData name="De Pooter Marijn" userId="634ff10e-5ce1-4de2-b291-de73628c3d81" providerId="ADAL" clId="{53B0A9B2-3DD7-43EF-BC44-2EF2B1313AF0}" dt="2020-09-29T12:13:03.785" v="1214" actId="2696"/>
        <pc:sldMkLst>
          <pc:docMk/>
          <pc:sldMk cId="4096544011" sldId="317"/>
        </pc:sldMkLst>
      </pc:sldChg>
      <pc:sldChg chg="del">
        <pc:chgData name="De Pooter Marijn" userId="634ff10e-5ce1-4de2-b291-de73628c3d81" providerId="ADAL" clId="{53B0A9B2-3DD7-43EF-BC44-2EF2B1313AF0}" dt="2020-09-29T12:13:03.970" v="1225" actId="2696"/>
        <pc:sldMkLst>
          <pc:docMk/>
          <pc:sldMk cId="4063803315" sldId="318"/>
        </pc:sldMkLst>
      </pc:sldChg>
      <pc:sldChg chg="del">
        <pc:chgData name="De Pooter Marijn" userId="634ff10e-5ce1-4de2-b291-de73628c3d81" providerId="ADAL" clId="{53B0A9B2-3DD7-43EF-BC44-2EF2B1313AF0}" dt="2020-09-29T12:13:03.870" v="1219" actId="2696"/>
        <pc:sldMkLst>
          <pc:docMk/>
          <pc:sldMk cId="295471225" sldId="319"/>
        </pc:sldMkLst>
      </pc:sldChg>
      <pc:sldChg chg="del">
        <pc:chgData name="De Pooter Marijn" userId="634ff10e-5ce1-4de2-b291-de73628c3d81" providerId="ADAL" clId="{53B0A9B2-3DD7-43EF-BC44-2EF2B1313AF0}" dt="2020-09-29T12:13:04.065" v="1230" actId="2696"/>
        <pc:sldMkLst>
          <pc:docMk/>
          <pc:sldMk cId="710587196" sldId="320"/>
        </pc:sldMkLst>
      </pc:sldChg>
      <pc:sldChg chg="del">
        <pc:chgData name="De Pooter Marijn" userId="634ff10e-5ce1-4de2-b291-de73628c3d81" providerId="ADAL" clId="{53B0A9B2-3DD7-43EF-BC44-2EF2B1313AF0}" dt="2020-09-29T12:13:04.046" v="1229" actId="2696"/>
        <pc:sldMkLst>
          <pc:docMk/>
          <pc:sldMk cId="1195850694" sldId="321"/>
        </pc:sldMkLst>
      </pc:sldChg>
      <pc:sldChg chg="del">
        <pc:chgData name="De Pooter Marijn" userId="634ff10e-5ce1-4de2-b291-de73628c3d81" providerId="ADAL" clId="{53B0A9B2-3DD7-43EF-BC44-2EF2B1313AF0}" dt="2020-09-29T12:13:03.987" v="1226" actId="2696"/>
        <pc:sldMkLst>
          <pc:docMk/>
          <pc:sldMk cId="2966986402" sldId="322"/>
        </pc:sldMkLst>
      </pc:sldChg>
      <pc:sldChg chg="del">
        <pc:chgData name="De Pooter Marijn" userId="634ff10e-5ce1-4de2-b291-de73628c3d81" providerId="ADAL" clId="{53B0A9B2-3DD7-43EF-BC44-2EF2B1313AF0}" dt="2020-09-29T12:13:04" v="1227" actId="2696"/>
        <pc:sldMkLst>
          <pc:docMk/>
          <pc:sldMk cId="1679975764" sldId="323"/>
        </pc:sldMkLst>
      </pc:sldChg>
      <pc:sldChg chg="del">
        <pc:chgData name="De Pooter Marijn" userId="634ff10e-5ce1-4de2-b291-de73628c3d81" providerId="ADAL" clId="{53B0A9B2-3DD7-43EF-BC44-2EF2B1313AF0}" dt="2020-09-29T12:13:04.030" v="1228" actId="2696"/>
        <pc:sldMkLst>
          <pc:docMk/>
          <pc:sldMk cId="1870137310" sldId="324"/>
        </pc:sldMkLst>
      </pc:sldChg>
      <pc:sldChg chg="del">
        <pc:chgData name="De Pooter Marijn" userId="634ff10e-5ce1-4de2-b291-de73628c3d81" providerId="ADAL" clId="{53B0A9B2-3DD7-43EF-BC44-2EF2B1313AF0}" dt="2020-09-29T12:13:04.081" v="1231" actId="2696"/>
        <pc:sldMkLst>
          <pc:docMk/>
          <pc:sldMk cId="2752219133" sldId="325"/>
        </pc:sldMkLst>
      </pc:sldChg>
      <pc:sldChg chg="del">
        <pc:chgData name="De Pooter Marijn" userId="634ff10e-5ce1-4de2-b291-de73628c3d81" providerId="ADAL" clId="{53B0A9B2-3DD7-43EF-BC44-2EF2B1313AF0}" dt="2020-09-29T12:13:04.145" v="1234" actId="2696"/>
        <pc:sldMkLst>
          <pc:docMk/>
          <pc:sldMk cId="3192003071" sldId="326"/>
        </pc:sldMkLst>
      </pc:sldChg>
      <pc:sldChg chg="del">
        <pc:chgData name="De Pooter Marijn" userId="634ff10e-5ce1-4de2-b291-de73628c3d81" providerId="ADAL" clId="{53B0A9B2-3DD7-43EF-BC44-2EF2B1313AF0}" dt="2020-09-29T12:13:04.185" v="1236" actId="2696"/>
        <pc:sldMkLst>
          <pc:docMk/>
          <pc:sldMk cId="730173772" sldId="327"/>
        </pc:sldMkLst>
      </pc:sldChg>
      <pc:sldChg chg="del">
        <pc:chgData name="De Pooter Marijn" userId="634ff10e-5ce1-4de2-b291-de73628c3d81" providerId="ADAL" clId="{53B0A9B2-3DD7-43EF-BC44-2EF2B1313AF0}" dt="2020-09-29T12:13:04.205" v="1237" actId="2696"/>
        <pc:sldMkLst>
          <pc:docMk/>
          <pc:sldMk cId="2187720427" sldId="329"/>
        </pc:sldMkLst>
      </pc:sldChg>
      <pc:sldChg chg="del">
        <pc:chgData name="De Pooter Marijn" userId="634ff10e-5ce1-4de2-b291-de73628c3d81" providerId="ADAL" clId="{53B0A9B2-3DD7-43EF-BC44-2EF2B1313AF0}" dt="2020-09-29T12:13:04.225" v="1238" actId="2696"/>
        <pc:sldMkLst>
          <pc:docMk/>
          <pc:sldMk cId="3255752930" sldId="330"/>
        </pc:sldMkLst>
      </pc:sldChg>
      <pc:sldChg chg="del">
        <pc:chgData name="De Pooter Marijn" userId="634ff10e-5ce1-4de2-b291-de73628c3d81" providerId="ADAL" clId="{53B0A9B2-3DD7-43EF-BC44-2EF2B1313AF0}" dt="2020-09-29T12:13:04.248" v="1239" actId="2696"/>
        <pc:sldMkLst>
          <pc:docMk/>
          <pc:sldMk cId="3883788791" sldId="331"/>
        </pc:sldMkLst>
      </pc:sldChg>
      <pc:sldChg chg="del">
        <pc:chgData name="De Pooter Marijn" userId="634ff10e-5ce1-4de2-b291-de73628c3d81" providerId="ADAL" clId="{53B0A9B2-3DD7-43EF-BC44-2EF2B1313AF0}" dt="2020-09-29T12:13:04.278" v="1241" actId="2696"/>
        <pc:sldMkLst>
          <pc:docMk/>
          <pc:sldMk cId="3268077999" sldId="332"/>
        </pc:sldMkLst>
      </pc:sldChg>
      <pc:sldChg chg="del">
        <pc:chgData name="De Pooter Marijn" userId="634ff10e-5ce1-4de2-b291-de73628c3d81" providerId="ADAL" clId="{53B0A9B2-3DD7-43EF-BC44-2EF2B1313AF0}" dt="2020-09-29T12:13:04.295" v="1242" actId="2696"/>
        <pc:sldMkLst>
          <pc:docMk/>
          <pc:sldMk cId="727558646" sldId="336"/>
        </pc:sldMkLst>
      </pc:sldChg>
      <pc:sldChg chg="del">
        <pc:chgData name="De Pooter Marijn" userId="634ff10e-5ce1-4de2-b291-de73628c3d81" providerId="ADAL" clId="{53B0A9B2-3DD7-43EF-BC44-2EF2B1313AF0}" dt="2020-09-29T12:13:04.309" v="1243" actId="2696"/>
        <pc:sldMkLst>
          <pc:docMk/>
          <pc:sldMk cId="353819501" sldId="337"/>
        </pc:sldMkLst>
      </pc:sldChg>
      <pc:sldChg chg="del">
        <pc:chgData name="De Pooter Marijn" userId="634ff10e-5ce1-4de2-b291-de73628c3d81" providerId="ADAL" clId="{53B0A9B2-3DD7-43EF-BC44-2EF2B1313AF0}" dt="2020-09-29T12:13:04.601" v="1258" actId="2696"/>
        <pc:sldMkLst>
          <pc:docMk/>
          <pc:sldMk cId="2357885873" sldId="338"/>
        </pc:sldMkLst>
      </pc:sldChg>
      <pc:sldChg chg="del">
        <pc:chgData name="De Pooter Marijn" userId="634ff10e-5ce1-4de2-b291-de73628c3d81" providerId="ADAL" clId="{53B0A9B2-3DD7-43EF-BC44-2EF2B1313AF0}" dt="2020-09-29T12:13:04.685" v="1263" actId="2696"/>
        <pc:sldMkLst>
          <pc:docMk/>
          <pc:sldMk cId="3258319732" sldId="339"/>
        </pc:sldMkLst>
      </pc:sldChg>
      <pc:sldChg chg="del">
        <pc:chgData name="De Pooter Marijn" userId="634ff10e-5ce1-4de2-b291-de73628c3d81" providerId="ADAL" clId="{53B0A9B2-3DD7-43EF-BC44-2EF2B1313AF0}" dt="2020-09-29T12:13:04.752" v="1266" actId="2696"/>
        <pc:sldMkLst>
          <pc:docMk/>
          <pc:sldMk cId="541462847" sldId="340"/>
        </pc:sldMkLst>
      </pc:sldChg>
      <pc:sldChg chg="del">
        <pc:chgData name="De Pooter Marijn" userId="634ff10e-5ce1-4de2-b291-de73628c3d81" providerId="ADAL" clId="{53B0A9B2-3DD7-43EF-BC44-2EF2B1313AF0}" dt="2020-09-29T12:13:04.333" v="1244" actId="2696"/>
        <pc:sldMkLst>
          <pc:docMk/>
          <pc:sldMk cId="692563635" sldId="343"/>
        </pc:sldMkLst>
      </pc:sldChg>
      <pc:sldChg chg="del">
        <pc:chgData name="De Pooter Marijn" userId="634ff10e-5ce1-4de2-b291-de73628c3d81" providerId="ADAL" clId="{53B0A9B2-3DD7-43EF-BC44-2EF2B1313AF0}" dt="2020-09-29T12:13:04.483" v="1251" actId="2696"/>
        <pc:sldMkLst>
          <pc:docMk/>
          <pc:sldMk cId="956583566" sldId="344"/>
        </pc:sldMkLst>
      </pc:sldChg>
      <pc:sldChg chg="del">
        <pc:chgData name="De Pooter Marijn" userId="634ff10e-5ce1-4de2-b291-de73628c3d81" providerId="ADAL" clId="{53B0A9B2-3DD7-43EF-BC44-2EF2B1313AF0}" dt="2020-09-29T12:13:04.501" v="1252" actId="2696"/>
        <pc:sldMkLst>
          <pc:docMk/>
          <pc:sldMk cId="660816327" sldId="345"/>
        </pc:sldMkLst>
      </pc:sldChg>
      <pc:sldChg chg="del">
        <pc:chgData name="De Pooter Marijn" userId="634ff10e-5ce1-4de2-b291-de73628c3d81" providerId="ADAL" clId="{53B0A9B2-3DD7-43EF-BC44-2EF2B1313AF0}" dt="2020-09-29T12:13:04.572" v="1256" actId="2696"/>
        <pc:sldMkLst>
          <pc:docMk/>
          <pc:sldMk cId="3762680006" sldId="346"/>
        </pc:sldMkLst>
      </pc:sldChg>
      <pc:sldChg chg="del">
        <pc:chgData name="De Pooter Marijn" userId="634ff10e-5ce1-4de2-b291-de73628c3d81" providerId="ADAL" clId="{53B0A9B2-3DD7-43EF-BC44-2EF2B1313AF0}" dt="2020-09-29T12:13:04.094" v="1232" actId="2696"/>
        <pc:sldMkLst>
          <pc:docMk/>
          <pc:sldMk cId="2679022909" sldId="348"/>
        </pc:sldMkLst>
      </pc:sldChg>
      <pc:sldChg chg="del">
        <pc:chgData name="De Pooter Marijn" userId="634ff10e-5ce1-4de2-b291-de73628c3d81" providerId="ADAL" clId="{53B0A9B2-3DD7-43EF-BC44-2EF2B1313AF0}" dt="2020-09-29T12:13:04.111" v="1233" actId="2696"/>
        <pc:sldMkLst>
          <pc:docMk/>
          <pc:sldMk cId="2661098751" sldId="349"/>
        </pc:sldMkLst>
      </pc:sldChg>
      <pc:sldChg chg="del">
        <pc:chgData name="De Pooter Marijn" userId="634ff10e-5ce1-4de2-b291-de73628c3d81" providerId="ADAL" clId="{53B0A9B2-3DD7-43EF-BC44-2EF2B1313AF0}" dt="2020-09-29T12:13:04.167" v="1235" actId="2696"/>
        <pc:sldMkLst>
          <pc:docMk/>
          <pc:sldMk cId="2239107442" sldId="350"/>
        </pc:sldMkLst>
      </pc:sldChg>
      <pc:sldChg chg="del">
        <pc:chgData name="De Pooter Marijn" userId="634ff10e-5ce1-4de2-b291-de73628c3d81" providerId="ADAL" clId="{53B0A9B2-3DD7-43EF-BC44-2EF2B1313AF0}" dt="2020-09-29T12:13:04.265" v="1240" actId="2696"/>
        <pc:sldMkLst>
          <pc:docMk/>
          <pc:sldMk cId="4022741457" sldId="351"/>
        </pc:sldMkLst>
      </pc:sldChg>
      <pc:sldChg chg="del">
        <pc:chgData name="De Pooter Marijn" userId="634ff10e-5ce1-4de2-b291-de73628c3d81" providerId="ADAL" clId="{53B0A9B2-3DD7-43EF-BC44-2EF2B1313AF0}" dt="2020-09-29T12:13:04.460" v="1250" actId="2696"/>
        <pc:sldMkLst>
          <pc:docMk/>
          <pc:sldMk cId="1504560912" sldId="352"/>
        </pc:sldMkLst>
      </pc:sldChg>
      <pc:sldChg chg="del">
        <pc:chgData name="De Pooter Marijn" userId="634ff10e-5ce1-4de2-b291-de73628c3d81" providerId="ADAL" clId="{53B0A9B2-3DD7-43EF-BC44-2EF2B1313AF0}" dt="2020-09-29T12:13:04.399" v="1247" actId="2696"/>
        <pc:sldMkLst>
          <pc:docMk/>
          <pc:sldMk cId="1574962303" sldId="353"/>
        </pc:sldMkLst>
      </pc:sldChg>
      <pc:sldChg chg="del">
        <pc:chgData name="De Pooter Marijn" userId="634ff10e-5ce1-4de2-b291-de73628c3d81" providerId="ADAL" clId="{53B0A9B2-3DD7-43EF-BC44-2EF2B1313AF0}" dt="2020-09-29T12:13:04.371" v="1246" actId="2696"/>
        <pc:sldMkLst>
          <pc:docMk/>
          <pc:sldMk cId="3784340631" sldId="354"/>
        </pc:sldMkLst>
      </pc:sldChg>
      <pc:sldChg chg="del">
        <pc:chgData name="De Pooter Marijn" userId="634ff10e-5ce1-4de2-b291-de73628c3d81" providerId="ADAL" clId="{53B0A9B2-3DD7-43EF-BC44-2EF2B1313AF0}" dt="2020-09-29T12:13:04.357" v="1245" actId="2696"/>
        <pc:sldMkLst>
          <pc:docMk/>
          <pc:sldMk cId="3256619340" sldId="355"/>
        </pc:sldMkLst>
      </pc:sldChg>
      <pc:sldChg chg="del">
        <pc:chgData name="De Pooter Marijn" userId="634ff10e-5ce1-4de2-b291-de73628c3d81" providerId="ADAL" clId="{53B0A9B2-3DD7-43EF-BC44-2EF2B1313AF0}" dt="2020-09-29T12:13:04.418" v="1248" actId="2696"/>
        <pc:sldMkLst>
          <pc:docMk/>
          <pc:sldMk cId="1549355797" sldId="356"/>
        </pc:sldMkLst>
      </pc:sldChg>
      <pc:sldChg chg="del">
        <pc:chgData name="De Pooter Marijn" userId="634ff10e-5ce1-4de2-b291-de73628c3d81" providerId="ADAL" clId="{53B0A9B2-3DD7-43EF-BC44-2EF2B1313AF0}" dt="2020-09-29T12:13:04.432" v="1249" actId="2696"/>
        <pc:sldMkLst>
          <pc:docMk/>
          <pc:sldMk cId="1398120266" sldId="357"/>
        </pc:sldMkLst>
      </pc:sldChg>
      <pc:sldChg chg="del">
        <pc:chgData name="De Pooter Marijn" userId="634ff10e-5ce1-4de2-b291-de73628c3d81" providerId="ADAL" clId="{53B0A9B2-3DD7-43EF-BC44-2EF2B1313AF0}" dt="2020-09-29T12:13:04.520" v="1253" actId="2696"/>
        <pc:sldMkLst>
          <pc:docMk/>
          <pc:sldMk cId="1926953530" sldId="358"/>
        </pc:sldMkLst>
      </pc:sldChg>
      <pc:sldChg chg="del">
        <pc:chgData name="De Pooter Marijn" userId="634ff10e-5ce1-4de2-b291-de73628c3d81" providerId="ADAL" clId="{53B0A9B2-3DD7-43EF-BC44-2EF2B1313AF0}" dt="2020-09-29T12:13:04.533" v="1254" actId="2696"/>
        <pc:sldMkLst>
          <pc:docMk/>
          <pc:sldMk cId="3032525739" sldId="359"/>
        </pc:sldMkLst>
      </pc:sldChg>
      <pc:sldChg chg="del">
        <pc:chgData name="De Pooter Marijn" userId="634ff10e-5ce1-4de2-b291-de73628c3d81" providerId="ADAL" clId="{53B0A9B2-3DD7-43EF-BC44-2EF2B1313AF0}" dt="2020-09-29T12:13:04.553" v="1255" actId="2696"/>
        <pc:sldMkLst>
          <pc:docMk/>
          <pc:sldMk cId="1106991167" sldId="360"/>
        </pc:sldMkLst>
      </pc:sldChg>
      <pc:sldChg chg="del">
        <pc:chgData name="De Pooter Marijn" userId="634ff10e-5ce1-4de2-b291-de73628c3d81" providerId="ADAL" clId="{53B0A9B2-3DD7-43EF-BC44-2EF2B1313AF0}" dt="2020-09-29T12:13:04.585" v="1257" actId="2696"/>
        <pc:sldMkLst>
          <pc:docMk/>
          <pc:sldMk cId="3309135142" sldId="361"/>
        </pc:sldMkLst>
      </pc:sldChg>
      <pc:sldChg chg="del">
        <pc:chgData name="De Pooter Marijn" userId="634ff10e-5ce1-4de2-b291-de73628c3d81" providerId="ADAL" clId="{53B0A9B2-3DD7-43EF-BC44-2EF2B1313AF0}" dt="2020-09-29T12:13:04.657" v="1261" actId="2696"/>
        <pc:sldMkLst>
          <pc:docMk/>
          <pc:sldMk cId="458862555" sldId="362"/>
        </pc:sldMkLst>
      </pc:sldChg>
      <pc:sldChg chg="del">
        <pc:chgData name="De Pooter Marijn" userId="634ff10e-5ce1-4de2-b291-de73628c3d81" providerId="ADAL" clId="{53B0A9B2-3DD7-43EF-BC44-2EF2B1313AF0}" dt="2020-09-29T12:13:04.619" v="1259" actId="2696"/>
        <pc:sldMkLst>
          <pc:docMk/>
          <pc:sldMk cId="3127418513" sldId="363"/>
        </pc:sldMkLst>
      </pc:sldChg>
      <pc:sldChg chg="del">
        <pc:chgData name="De Pooter Marijn" userId="634ff10e-5ce1-4de2-b291-de73628c3d81" providerId="ADAL" clId="{53B0A9B2-3DD7-43EF-BC44-2EF2B1313AF0}" dt="2020-09-29T12:13:04.668" v="1262" actId="2696"/>
        <pc:sldMkLst>
          <pc:docMk/>
          <pc:sldMk cId="928069646" sldId="365"/>
        </pc:sldMkLst>
      </pc:sldChg>
      <pc:sldChg chg="del">
        <pc:chgData name="De Pooter Marijn" userId="634ff10e-5ce1-4de2-b291-de73628c3d81" providerId="ADAL" clId="{53B0A9B2-3DD7-43EF-BC44-2EF2B1313AF0}" dt="2020-09-29T12:13:04.639" v="1260" actId="2696"/>
        <pc:sldMkLst>
          <pc:docMk/>
          <pc:sldMk cId="1073944177" sldId="366"/>
        </pc:sldMkLst>
      </pc:sldChg>
      <pc:sldChg chg="del">
        <pc:chgData name="De Pooter Marijn" userId="634ff10e-5ce1-4de2-b291-de73628c3d81" providerId="ADAL" clId="{53B0A9B2-3DD7-43EF-BC44-2EF2B1313AF0}" dt="2020-09-29T12:13:04.712" v="1264" actId="2696"/>
        <pc:sldMkLst>
          <pc:docMk/>
          <pc:sldMk cId="3525010010" sldId="367"/>
        </pc:sldMkLst>
      </pc:sldChg>
      <pc:sldChg chg="del">
        <pc:chgData name="De Pooter Marijn" userId="634ff10e-5ce1-4de2-b291-de73628c3d81" providerId="ADAL" clId="{53B0A9B2-3DD7-43EF-BC44-2EF2B1313AF0}" dt="2020-09-29T12:13:04.725" v="1265" actId="2696"/>
        <pc:sldMkLst>
          <pc:docMk/>
          <pc:sldMk cId="3624178781" sldId="368"/>
        </pc:sldMkLst>
      </pc:sldChg>
      <pc:sldChg chg="del">
        <pc:chgData name="De Pooter Marijn" userId="634ff10e-5ce1-4de2-b291-de73628c3d81" providerId="ADAL" clId="{53B0A9B2-3DD7-43EF-BC44-2EF2B1313AF0}" dt="2020-09-29T12:13:04.780" v="1267" actId="2696"/>
        <pc:sldMkLst>
          <pc:docMk/>
          <pc:sldMk cId="2369161894" sldId="369"/>
        </pc:sldMkLst>
      </pc:sldChg>
      <pc:sldChg chg="del">
        <pc:chgData name="De Pooter Marijn" userId="634ff10e-5ce1-4de2-b291-de73628c3d81" providerId="ADAL" clId="{53B0A9B2-3DD7-43EF-BC44-2EF2B1313AF0}" dt="2020-09-29T12:13:04.810" v="1268" actId="2696"/>
        <pc:sldMkLst>
          <pc:docMk/>
          <pc:sldMk cId="3779332058" sldId="370"/>
        </pc:sldMkLst>
      </pc:sldChg>
      <pc:sldChg chg="del">
        <pc:chgData name="De Pooter Marijn" userId="634ff10e-5ce1-4de2-b291-de73628c3d81" providerId="ADAL" clId="{53B0A9B2-3DD7-43EF-BC44-2EF2B1313AF0}" dt="2020-09-29T12:13:04.837" v="1269" actId="2696"/>
        <pc:sldMkLst>
          <pc:docMk/>
          <pc:sldMk cId="2972649121" sldId="371"/>
        </pc:sldMkLst>
      </pc:sldChg>
      <pc:sldChg chg="del">
        <pc:chgData name="De Pooter Marijn" userId="634ff10e-5ce1-4de2-b291-de73628c3d81" providerId="ADAL" clId="{53B0A9B2-3DD7-43EF-BC44-2EF2B1313AF0}" dt="2020-09-29T12:13:04.864" v="1270" actId="2696"/>
        <pc:sldMkLst>
          <pc:docMk/>
          <pc:sldMk cId="3432816943" sldId="372"/>
        </pc:sldMkLst>
      </pc:sldChg>
      <pc:sldChg chg="del">
        <pc:chgData name="De Pooter Marijn" userId="634ff10e-5ce1-4de2-b291-de73628c3d81" providerId="ADAL" clId="{53B0A9B2-3DD7-43EF-BC44-2EF2B1313AF0}" dt="2020-09-29T12:13:04.882" v="1271" actId="2696"/>
        <pc:sldMkLst>
          <pc:docMk/>
          <pc:sldMk cId="122917963" sldId="373"/>
        </pc:sldMkLst>
      </pc:sldChg>
      <pc:sldChg chg="del">
        <pc:chgData name="De Pooter Marijn" userId="634ff10e-5ce1-4de2-b291-de73628c3d81" providerId="ADAL" clId="{53B0A9B2-3DD7-43EF-BC44-2EF2B1313AF0}" dt="2020-09-29T12:13:04.893" v="1272" actId="2696"/>
        <pc:sldMkLst>
          <pc:docMk/>
          <pc:sldMk cId="3315531186" sldId="374"/>
        </pc:sldMkLst>
      </pc:sldChg>
      <pc:sldChg chg="del">
        <pc:chgData name="De Pooter Marijn" userId="634ff10e-5ce1-4de2-b291-de73628c3d81" providerId="ADAL" clId="{53B0A9B2-3DD7-43EF-BC44-2EF2B1313AF0}" dt="2020-09-29T12:13:04.902" v="1273" actId="2696"/>
        <pc:sldMkLst>
          <pc:docMk/>
          <pc:sldMk cId="939752524" sldId="375"/>
        </pc:sldMkLst>
      </pc:sldChg>
      <pc:sldChg chg="modSp">
        <pc:chgData name="De Pooter Marijn" userId="634ff10e-5ce1-4de2-b291-de73628c3d81" providerId="ADAL" clId="{53B0A9B2-3DD7-43EF-BC44-2EF2B1313AF0}" dt="2020-09-24T11:40:31.150" v="135" actId="20577"/>
        <pc:sldMkLst>
          <pc:docMk/>
          <pc:sldMk cId="3602237368" sldId="379"/>
        </pc:sldMkLst>
        <pc:spChg chg="mod">
          <ac:chgData name="De Pooter Marijn" userId="634ff10e-5ce1-4de2-b291-de73628c3d81" providerId="ADAL" clId="{53B0A9B2-3DD7-43EF-BC44-2EF2B1313AF0}" dt="2020-09-24T11:40:31.150" v="135" actId="20577"/>
          <ac:spMkLst>
            <pc:docMk/>
            <pc:sldMk cId="3602237368" sldId="379"/>
            <ac:spMk id="3" creationId="{4ECABE3C-BC33-8245-822C-EE2D7505A266}"/>
          </ac:spMkLst>
        </pc:spChg>
      </pc:sldChg>
      <pc:sldChg chg="addSp delSp modSp add">
        <pc:chgData name="De Pooter Marijn" userId="634ff10e-5ce1-4de2-b291-de73628c3d81" providerId="ADAL" clId="{53B0A9B2-3DD7-43EF-BC44-2EF2B1313AF0}" dt="2020-09-24T11:55:56.990" v="423" actId="20577"/>
        <pc:sldMkLst>
          <pc:docMk/>
          <pc:sldMk cId="763638919" sldId="380"/>
        </pc:sldMkLst>
        <pc:spChg chg="mod">
          <ac:chgData name="De Pooter Marijn" userId="634ff10e-5ce1-4de2-b291-de73628c3d81" providerId="ADAL" clId="{53B0A9B2-3DD7-43EF-BC44-2EF2B1313AF0}" dt="2020-09-24T11:54:02.877" v="373" actId="20577"/>
          <ac:spMkLst>
            <pc:docMk/>
            <pc:sldMk cId="763638919" sldId="38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53B0A9B2-3DD7-43EF-BC44-2EF2B1313AF0}" dt="2020-09-24T11:55:18.910" v="408" actId="1076"/>
          <ac:spMkLst>
            <pc:docMk/>
            <pc:sldMk cId="763638919" sldId="380"/>
            <ac:spMk id="10" creationId="{F96D24C4-2196-496A-975A-9EA6A2EA61CF}"/>
          </ac:spMkLst>
        </pc:spChg>
        <pc:spChg chg="add mod">
          <ac:chgData name="De Pooter Marijn" userId="634ff10e-5ce1-4de2-b291-de73628c3d81" providerId="ADAL" clId="{53B0A9B2-3DD7-43EF-BC44-2EF2B1313AF0}" dt="2020-09-24T11:55:56.990" v="423" actId="20577"/>
          <ac:spMkLst>
            <pc:docMk/>
            <pc:sldMk cId="763638919" sldId="380"/>
            <ac:spMk id="17" creationId="{54E16361-85E0-41FB-8415-2AB430415EB6}"/>
          </ac:spMkLst>
        </pc:spChg>
        <pc:cxnChg chg="add del mod">
          <ac:chgData name="De Pooter Marijn" userId="634ff10e-5ce1-4de2-b291-de73628c3d81" providerId="ADAL" clId="{53B0A9B2-3DD7-43EF-BC44-2EF2B1313AF0}" dt="2020-09-24T11:55:31.001" v="410" actId="11529"/>
          <ac:cxnSpMkLst>
            <pc:docMk/>
            <pc:sldMk cId="763638919" sldId="380"/>
            <ac:cxnSpMk id="5" creationId="{119FDCD6-EAB1-4258-A1D6-D1C2D8CAE8DE}"/>
          </ac:cxnSpMkLst>
        </pc:cxnChg>
        <pc:cxnChg chg="add mod">
          <ac:chgData name="De Pooter Marijn" userId="634ff10e-5ce1-4de2-b291-de73628c3d81" providerId="ADAL" clId="{53B0A9B2-3DD7-43EF-BC44-2EF2B1313AF0}" dt="2020-09-24T11:55:38.181" v="411" actId="11529"/>
          <ac:cxnSpMkLst>
            <pc:docMk/>
            <pc:sldMk cId="763638919" sldId="380"/>
            <ac:cxnSpMk id="8" creationId="{8A40E791-7839-429F-9344-92A8DC290DEB}"/>
          </ac:cxnSpMkLst>
        </pc:cxnChg>
      </pc:sldChg>
      <pc:sldChg chg="del">
        <pc:chgData name="De Pooter Marijn" userId="634ff10e-5ce1-4de2-b291-de73628c3d81" providerId="ADAL" clId="{53B0A9B2-3DD7-43EF-BC44-2EF2B1313AF0}" dt="2020-09-29T12:13:03.680" v="1209" actId="2696"/>
        <pc:sldMkLst>
          <pc:docMk/>
          <pc:sldMk cId="104762441" sldId="396"/>
        </pc:sldMkLst>
      </pc:sldChg>
      <pc:sldChg chg="modSp">
        <pc:chgData name="De Pooter Marijn" userId="634ff10e-5ce1-4de2-b291-de73628c3d81" providerId="ADAL" clId="{53B0A9B2-3DD7-43EF-BC44-2EF2B1313AF0}" dt="2020-09-29T11:41:14.614" v="434" actId="20577"/>
        <pc:sldMkLst>
          <pc:docMk/>
          <pc:sldMk cId="2432948878" sldId="399"/>
        </pc:sldMkLst>
        <pc:spChg chg="mod">
          <ac:chgData name="De Pooter Marijn" userId="634ff10e-5ce1-4de2-b291-de73628c3d81" providerId="ADAL" clId="{53B0A9B2-3DD7-43EF-BC44-2EF2B1313AF0}" dt="2020-09-29T11:41:14.614" v="434" actId="20577"/>
          <ac:spMkLst>
            <pc:docMk/>
            <pc:sldMk cId="2432948878" sldId="399"/>
            <ac:spMk id="28" creationId="{4F9C07ED-5187-4358-A1B7-4A9A65AFD010}"/>
          </ac:spMkLst>
        </pc:spChg>
      </pc:sldChg>
      <pc:sldChg chg="modSp">
        <pc:chgData name="De Pooter Marijn" userId="634ff10e-5ce1-4de2-b291-de73628c3d81" providerId="ADAL" clId="{53B0A9B2-3DD7-43EF-BC44-2EF2B1313AF0}" dt="2020-09-29T12:39:41.757" v="1718" actId="20577"/>
        <pc:sldMkLst>
          <pc:docMk/>
          <pc:sldMk cId="1157987648" sldId="407"/>
        </pc:sldMkLst>
        <pc:spChg chg="mod">
          <ac:chgData name="De Pooter Marijn" userId="634ff10e-5ce1-4de2-b291-de73628c3d81" providerId="ADAL" clId="{53B0A9B2-3DD7-43EF-BC44-2EF2B1313AF0}" dt="2020-09-29T12:39:41.757" v="1718" actId="20577"/>
          <ac:spMkLst>
            <pc:docMk/>
            <pc:sldMk cId="1157987648" sldId="407"/>
            <ac:spMk id="7" creationId="{D025BB05-5FD2-4411-A31B-CA027BF453D1}"/>
          </ac:spMkLst>
        </pc:spChg>
      </pc:sldChg>
      <pc:sldChg chg="modSp">
        <pc:chgData name="De Pooter Marijn" userId="634ff10e-5ce1-4de2-b291-de73628c3d81" providerId="ADAL" clId="{53B0A9B2-3DD7-43EF-BC44-2EF2B1313AF0}" dt="2020-09-29T11:51:35.207" v="487" actId="207"/>
        <pc:sldMkLst>
          <pc:docMk/>
          <pc:sldMk cId="2043225573" sldId="408"/>
        </pc:sldMkLst>
        <pc:spChg chg="mod">
          <ac:chgData name="De Pooter Marijn" userId="634ff10e-5ce1-4de2-b291-de73628c3d81" providerId="ADAL" clId="{53B0A9B2-3DD7-43EF-BC44-2EF2B1313AF0}" dt="2020-09-29T11:51:35.207" v="487" actId="207"/>
          <ac:spMkLst>
            <pc:docMk/>
            <pc:sldMk cId="2043225573" sldId="408"/>
            <ac:spMk id="29" creationId="{DEF9AD08-44CB-48E1-B629-6BA3D5E63D6A}"/>
          </ac:spMkLst>
        </pc:spChg>
      </pc:sldChg>
      <pc:sldChg chg="del ord">
        <pc:chgData name="De Pooter Marijn" userId="634ff10e-5ce1-4de2-b291-de73628c3d81" providerId="ADAL" clId="{53B0A9B2-3DD7-43EF-BC44-2EF2B1313AF0}" dt="2020-09-29T13:41:02.435" v="2159" actId="2696"/>
        <pc:sldMkLst>
          <pc:docMk/>
          <pc:sldMk cId="2176618094" sldId="409"/>
        </pc:sldMkLst>
      </pc:sldChg>
      <pc:sldChg chg="modSp">
        <pc:chgData name="De Pooter Marijn" userId="634ff10e-5ce1-4de2-b291-de73628c3d81" providerId="ADAL" clId="{53B0A9B2-3DD7-43EF-BC44-2EF2B1313AF0}" dt="2020-09-29T11:51:25.375" v="486" actId="207"/>
        <pc:sldMkLst>
          <pc:docMk/>
          <pc:sldMk cId="3530563242" sldId="411"/>
        </pc:sldMkLst>
        <pc:spChg chg="mod">
          <ac:chgData name="De Pooter Marijn" userId="634ff10e-5ce1-4de2-b291-de73628c3d81" providerId="ADAL" clId="{53B0A9B2-3DD7-43EF-BC44-2EF2B1313AF0}" dt="2020-09-29T11:51:25.375" v="486" actId="207"/>
          <ac:spMkLst>
            <pc:docMk/>
            <pc:sldMk cId="3530563242" sldId="411"/>
            <ac:spMk id="17" creationId="{59A442AF-4D9A-425D-8F23-652FFE19D466}"/>
          </ac:spMkLst>
        </pc:spChg>
      </pc:sldChg>
      <pc:sldChg chg="modSp">
        <pc:chgData name="De Pooter Marijn" userId="634ff10e-5ce1-4de2-b291-de73628c3d81" providerId="ADAL" clId="{53B0A9B2-3DD7-43EF-BC44-2EF2B1313AF0}" dt="2020-09-29T11:51:15.447" v="485" actId="207"/>
        <pc:sldMkLst>
          <pc:docMk/>
          <pc:sldMk cId="691716483" sldId="412"/>
        </pc:sldMkLst>
        <pc:spChg chg="mod">
          <ac:chgData name="De Pooter Marijn" userId="634ff10e-5ce1-4de2-b291-de73628c3d81" providerId="ADAL" clId="{53B0A9B2-3DD7-43EF-BC44-2EF2B1313AF0}" dt="2020-09-29T11:51:15.447" v="485" actId="207"/>
          <ac:spMkLst>
            <pc:docMk/>
            <pc:sldMk cId="691716483" sldId="412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53B0A9B2-3DD7-43EF-BC44-2EF2B1313AF0}" dt="2020-09-29T12:08:51.273" v="864" actId="20577"/>
        <pc:sldMkLst>
          <pc:docMk/>
          <pc:sldMk cId="3105653050" sldId="413"/>
        </pc:sldMkLst>
        <pc:spChg chg="mod">
          <ac:chgData name="De Pooter Marijn" userId="634ff10e-5ce1-4de2-b291-de73628c3d81" providerId="ADAL" clId="{53B0A9B2-3DD7-43EF-BC44-2EF2B1313AF0}" dt="2020-09-29T12:08:51.273" v="864" actId="20577"/>
          <ac:spMkLst>
            <pc:docMk/>
            <pc:sldMk cId="3105653050" sldId="413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53B0A9B2-3DD7-43EF-BC44-2EF2B1313AF0}" dt="2020-09-29T12:39:53.296" v="1720" actId="20577"/>
        <pc:sldMkLst>
          <pc:docMk/>
          <pc:sldMk cId="3752164682" sldId="414"/>
        </pc:sldMkLst>
        <pc:spChg chg="mod">
          <ac:chgData name="De Pooter Marijn" userId="634ff10e-5ce1-4de2-b291-de73628c3d81" providerId="ADAL" clId="{53B0A9B2-3DD7-43EF-BC44-2EF2B1313AF0}" dt="2020-09-29T12:39:53.296" v="1720" actId="20577"/>
          <ac:spMkLst>
            <pc:docMk/>
            <pc:sldMk cId="3752164682" sldId="414"/>
            <ac:spMk id="7" creationId="{D025BB05-5FD2-4411-A31B-CA027BF453D1}"/>
          </ac:spMkLst>
        </pc:spChg>
      </pc:sldChg>
      <pc:sldChg chg="modSp add ord">
        <pc:chgData name="De Pooter Marijn" userId="634ff10e-5ce1-4de2-b291-de73628c3d81" providerId="ADAL" clId="{53B0A9B2-3DD7-43EF-BC44-2EF2B1313AF0}" dt="2020-09-29T11:50:11.809" v="483" actId="20577"/>
        <pc:sldMkLst>
          <pc:docMk/>
          <pc:sldMk cId="4095530155" sldId="415"/>
        </pc:sldMkLst>
        <pc:spChg chg="mod">
          <ac:chgData name="De Pooter Marijn" userId="634ff10e-5ce1-4de2-b291-de73628c3d81" providerId="ADAL" clId="{53B0A9B2-3DD7-43EF-BC44-2EF2B1313AF0}" dt="2020-09-29T11:43:03.471" v="447" actId="20577"/>
          <ac:spMkLst>
            <pc:docMk/>
            <pc:sldMk cId="4095530155" sldId="415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0:11.809" v="483" actId="20577"/>
          <ac:spMkLst>
            <pc:docMk/>
            <pc:sldMk cId="4095530155" sldId="415"/>
            <ac:spMk id="29" creationId="{DEF9AD08-44CB-48E1-B629-6BA3D5E63D6A}"/>
          </ac:spMkLst>
        </pc:spChg>
      </pc:sldChg>
      <pc:sldChg chg="modSp add ord">
        <pc:chgData name="De Pooter Marijn" userId="634ff10e-5ce1-4de2-b291-de73628c3d81" providerId="ADAL" clId="{53B0A9B2-3DD7-43EF-BC44-2EF2B1313AF0}" dt="2020-09-29T11:55:09.742" v="530" actId="20577"/>
        <pc:sldMkLst>
          <pc:docMk/>
          <pc:sldMk cId="2617787075" sldId="416"/>
        </pc:sldMkLst>
        <pc:spChg chg="mod">
          <ac:chgData name="De Pooter Marijn" userId="634ff10e-5ce1-4de2-b291-de73628c3d81" providerId="ADAL" clId="{53B0A9B2-3DD7-43EF-BC44-2EF2B1313AF0}" dt="2020-09-29T11:54:26.177" v="500" actId="20577"/>
          <ac:spMkLst>
            <pc:docMk/>
            <pc:sldMk cId="2617787075" sldId="416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4:48.332" v="519" actId="20577"/>
          <ac:spMkLst>
            <pc:docMk/>
            <pc:sldMk cId="2617787075" sldId="416"/>
            <ac:spMk id="3" creationId="{4ECABE3C-BC33-8245-822C-EE2D7505A266}"/>
          </ac:spMkLst>
        </pc:spChg>
        <pc:spChg chg="mod">
          <ac:chgData name="De Pooter Marijn" userId="634ff10e-5ce1-4de2-b291-de73628c3d81" providerId="ADAL" clId="{53B0A9B2-3DD7-43EF-BC44-2EF2B1313AF0}" dt="2020-09-29T11:55:09.742" v="530" actId="20577"/>
          <ac:spMkLst>
            <pc:docMk/>
            <pc:sldMk cId="2617787075" sldId="416"/>
            <ac:spMk id="17" creationId="{59A442AF-4D9A-425D-8F23-652FFE19D466}"/>
          </ac:spMkLst>
        </pc:spChg>
      </pc:sldChg>
      <pc:sldChg chg="modSp add ord">
        <pc:chgData name="De Pooter Marijn" userId="634ff10e-5ce1-4de2-b291-de73628c3d81" providerId="ADAL" clId="{53B0A9B2-3DD7-43EF-BC44-2EF2B1313AF0}" dt="2020-09-29T11:59:42.538" v="584" actId="6549"/>
        <pc:sldMkLst>
          <pc:docMk/>
          <pc:sldMk cId="2330259383" sldId="417"/>
        </pc:sldMkLst>
        <pc:spChg chg="mod">
          <ac:chgData name="De Pooter Marijn" userId="634ff10e-5ce1-4de2-b291-de73628c3d81" providerId="ADAL" clId="{53B0A9B2-3DD7-43EF-BC44-2EF2B1313AF0}" dt="2020-09-29T11:56:01.787" v="543" actId="20577"/>
          <ac:spMkLst>
            <pc:docMk/>
            <pc:sldMk cId="2330259383" sldId="417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1:56:48.844" v="562" actId="20577"/>
          <ac:spMkLst>
            <pc:docMk/>
            <pc:sldMk cId="2330259383" sldId="417"/>
            <ac:spMk id="3" creationId="{4ECABE3C-BC33-8245-822C-EE2D7505A266}"/>
          </ac:spMkLst>
        </pc:spChg>
        <pc:spChg chg="mod">
          <ac:chgData name="De Pooter Marijn" userId="634ff10e-5ce1-4de2-b291-de73628c3d81" providerId="ADAL" clId="{53B0A9B2-3DD7-43EF-BC44-2EF2B1313AF0}" dt="2020-09-29T11:59:42.538" v="584" actId="6549"/>
          <ac:spMkLst>
            <pc:docMk/>
            <pc:sldMk cId="2330259383" sldId="417"/>
            <ac:spMk id="17" creationId="{59A442AF-4D9A-425D-8F23-652FFE19D466}"/>
          </ac:spMkLst>
        </pc:spChg>
      </pc:sldChg>
      <pc:sldChg chg="modSp add ord">
        <pc:chgData name="De Pooter Marijn" userId="634ff10e-5ce1-4de2-b291-de73628c3d81" providerId="ADAL" clId="{53B0A9B2-3DD7-43EF-BC44-2EF2B1313AF0}" dt="2020-09-29T12:11:07.418" v="1082" actId="20577"/>
        <pc:sldMkLst>
          <pc:docMk/>
          <pc:sldMk cId="861113946" sldId="418"/>
        </pc:sldMkLst>
        <pc:spChg chg="mod">
          <ac:chgData name="De Pooter Marijn" userId="634ff10e-5ce1-4de2-b291-de73628c3d81" providerId="ADAL" clId="{53B0A9B2-3DD7-43EF-BC44-2EF2B1313AF0}" dt="2020-09-29T12:01:54.905" v="597" actId="20577"/>
          <ac:spMkLst>
            <pc:docMk/>
            <pc:sldMk cId="861113946" sldId="418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11:07.418" v="1082" actId="20577"/>
          <ac:spMkLst>
            <pc:docMk/>
            <pc:sldMk cId="861113946" sldId="418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53B0A9B2-3DD7-43EF-BC44-2EF2B1313AF0}" dt="2020-09-29T12:06:12.386" v="733" actId="20577"/>
        <pc:sldMkLst>
          <pc:docMk/>
          <pc:sldMk cId="1821982052" sldId="419"/>
        </pc:sldMkLst>
        <pc:spChg chg="mod">
          <ac:chgData name="De Pooter Marijn" userId="634ff10e-5ce1-4de2-b291-de73628c3d81" providerId="ADAL" clId="{53B0A9B2-3DD7-43EF-BC44-2EF2B1313AF0}" dt="2020-09-29T12:05:11.704" v="701" actId="20577"/>
          <ac:spMkLst>
            <pc:docMk/>
            <pc:sldMk cId="1821982052" sldId="419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06:12.386" v="733" actId="20577"/>
          <ac:spMkLst>
            <pc:docMk/>
            <pc:sldMk cId="1821982052" sldId="419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53B0A9B2-3DD7-43EF-BC44-2EF2B1313AF0}" dt="2020-09-29T12:12:06.505" v="1203" actId="478"/>
        <pc:sldMkLst>
          <pc:docMk/>
          <pc:sldMk cId="3759408722" sldId="420"/>
        </pc:sldMkLst>
        <pc:spChg chg="mod">
          <ac:chgData name="De Pooter Marijn" userId="634ff10e-5ce1-4de2-b291-de73628c3d81" providerId="ADAL" clId="{53B0A9B2-3DD7-43EF-BC44-2EF2B1313AF0}" dt="2020-09-29T12:09:36.392" v="877" actId="20577"/>
          <ac:spMkLst>
            <pc:docMk/>
            <pc:sldMk cId="3759408722" sldId="420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11:52.090" v="1199" actId="20577"/>
          <ac:spMkLst>
            <pc:docMk/>
            <pc:sldMk cId="3759408722" sldId="420"/>
            <ac:spMk id="3" creationId="{4ECABE3C-BC33-8245-822C-EE2D7505A266}"/>
          </ac:spMkLst>
        </pc:spChg>
        <pc:spChg chg="del">
          <ac:chgData name="De Pooter Marijn" userId="634ff10e-5ce1-4de2-b291-de73628c3d81" providerId="ADAL" clId="{53B0A9B2-3DD7-43EF-BC44-2EF2B1313AF0}" dt="2020-09-29T12:11:55.537" v="1200" actId="478"/>
          <ac:spMkLst>
            <pc:docMk/>
            <pc:sldMk cId="3759408722" sldId="420"/>
            <ac:spMk id="4" creationId="{FB38B02C-23A3-46FB-A787-E3E22064AF78}"/>
          </ac:spMkLst>
        </pc:spChg>
        <pc:spChg chg="del">
          <ac:chgData name="De Pooter Marijn" userId="634ff10e-5ce1-4de2-b291-de73628c3d81" providerId="ADAL" clId="{53B0A9B2-3DD7-43EF-BC44-2EF2B1313AF0}" dt="2020-09-29T12:12:01.821" v="1202" actId="478"/>
          <ac:spMkLst>
            <pc:docMk/>
            <pc:sldMk cId="3759408722" sldId="420"/>
            <ac:spMk id="7" creationId="{E802FAD0-7E95-44F8-8568-A735BBE91820}"/>
          </ac:spMkLst>
        </pc:spChg>
        <pc:picChg chg="del">
          <ac:chgData name="De Pooter Marijn" userId="634ff10e-5ce1-4de2-b291-de73628c3d81" providerId="ADAL" clId="{53B0A9B2-3DD7-43EF-BC44-2EF2B1313AF0}" dt="2020-09-29T12:11:58.594" v="1201" actId="478"/>
          <ac:picMkLst>
            <pc:docMk/>
            <pc:sldMk cId="3759408722" sldId="420"/>
            <ac:picMk id="5" creationId="{F6529F3B-19BB-4558-8260-D81D64B0F640}"/>
          </ac:picMkLst>
        </pc:picChg>
        <pc:cxnChg chg="del mod">
          <ac:chgData name="De Pooter Marijn" userId="634ff10e-5ce1-4de2-b291-de73628c3d81" providerId="ADAL" clId="{53B0A9B2-3DD7-43EF-BC44-2EF2B1313AF0}" dt="2020-09-29T12:12:06.505" v="1203" actId="478"/>
          <ac:cxnSpMkLst>
            <pc:docMk/>
            <pc:sldMk cId="3759408722" sldId="420"/>
            <ac:cxnSpMk id="9" creationId="{82C91CE5-7582-4156-8E53-1C45FDEA7AD4}"/>
          </ac:cxnSpMkLst>
        </pc:cxnChg>
      </pc:sldChg>
      <pc:sldChg chg="modSp add ord">
        <pc:chgData name="De Pooter Marijn" userId="634ff10e-5ce1-4de2-b291-de73628c3d81" providerId="ADAL" clId="{53B0A9B2-3DD7-43EF-BC44-2EF2B1313AF0}" dt="2020-09-29T12:40:06.077" v="1721" actId="20577"/>
        <pc:sldMkLst>
          <pc:docMk/>
          <pc:sldMk cId="2718916816" sldId="421"/>
        </pc:sldMkLst>
        <pc:spChg chg="mod">
          <ac:chgData name="De Pooter Marijn" userId="634ff10e-5ce1-4de2-b291-de73628c3d81" providerId="ADAL" clId="{53B0A9B2-3DD7-43EF-BC44-2EF2B1313AF0}" dt="2020-09-29T12:40:06.077" v="1721" actId="20577"/>
          <ac:spMkLst>
            <pc:docMk/>
            <pc:sldMk cId="2718916816" sldId="421"/>
            <ac:spMk id="7" creationId="{D025BB05-5FD2-4411-A31B-CA027BF453D1}"/>
          </ac:spMkLst>
        </pc:spChg>
      </pc:sldChg>
      <pc:sldChg chg="modSp add">
        <pc:chgData name="De Pooter Marijn" userId="634ff10e-5ce1-4de2-b291-de73628c3d81" providerId="ADAL" clId="{53B0A9B2-3DD7-43EF-BC44-2EF2B1313AF0}" dt="2020-09-29T12:55:47.816" v="1895" actId="207"/>
        <pc:sldMkLst>
          <pc:docMk/>
          <pc:sldMk cId="3333725597" sldId="422"/>
        </pc:sldMkLst>
        <pc:spChg chg="mod">
          <ac:chgData name="De Pooter Marijn" userId="634ff10e-5ce1-4de2-b291-de73628c3d81" providerId="ADAL" clId="{53B0A9B2-3DD7-43EF-BC44-2EF2B1313AF0}" dt="2020-09-29T12:24:00.838" v="1324" actId="20577"/>
          <ac:spMkLst>
            <pc:docMk/>
            <pc:sldMk cId="3333725597" sldId="422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2:55:47.816" v="1895" actId="207"/>
          <ac:spMkLst>
            <pc:docMk/>
            <pc:sldMk cId="3333725597" sldId="422"/>
            <ac:spMk id="29" creationId="{DEF9AD08-44CB-48E1-B629-6BA3D5E63D6A}"/>
          </ac:spMkLst>
        </pc:spChg>
      </pc:sldChg>
      <pc:sldChg chg="modSp add">
        <pc:chgData name="De Pooter Marijn" userId="634ff10e-5ce1-4de2-b291-de73628c3d81" providerId="ADAL" clId="{53B0A9B2-3DD7-43EF-BC44-2EF2B1313AF0}" dt="2020-09-29T13:17:12.879" v="2047" actId="207"/>
        <pc:sldMkLst>
          <pc:docMk/>
          <pc:sldMk cId="792058136" sldId="423"/>
        </pc:sldMkLst>
        <pc:spChg chg="mod">
          <ac:chgData name="De Pooter Marijn" userId="634ff10e-5ce1-4de2-b291-de73628c3d81" providerId="ADAL" clId="{53B0A9B2-3DD7-43EF-BC44-2EF2B1313AF0}" dt="2020-09-29T12:24:56.387" v="1375" actId="20577"/>
          <ac:spMkLst>
            <pc:docMk/>
            <pc:sldMk cId="792058136" sldId="423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17:12.879" v="2047" actId="207"/>
          <ac:spMkLst>
            <pc:docMk/>
            <pc:sldMk cId="792058136" sldId="423"/>
            <ac:spMk id="29" creationId="{DEF9AD08-44CB-48E1-B629-6BA3D5E63D6A}"/>
          </ac:spMkLst>
        </pc:spChg>
      </pc:sldChg>
      <pc:sldChg chg="modSp add del">
        <pc:chgData name="De Pooter Marijn" userId="634ff10e-5ce1-4de2-b291-de73628c3d81" providerId="ADAL" clId="{53B0A9B2-3DD7-43EF-BC44-2EF2B1313AF0}" dt="2020-09-29T13:19:31.289" v="2063" actId="2696"/>
        <pc:sldMkLst>
          <pc:docMk/>
          <pc:sldMk cId="2170032913" sldId="424"/>
        </pc:sldMkLst>
        <pc:spChg chg="mod">
          <ac:chgData name="De Pooter Marijn" userId="634ff10e-5ce1-4de2-b291-de73628c3d81" providerId="ADAL" clId="{53B0A9B2-3DD7-43EF-BC44-2EF2B1313AF0}" dt="2020-09-29T12:25:11.908" v="1393" actId="20577"/>
          <ac:spMkLst>
            <pc:docMk/>
            <pc:sldMk cId="2170032913" sldId="424"/>
            <ac:spMk id="2" creationId="{E86959B1-3923-4945-A1AB-86C646A4550E}"/>
          </ac:spMkLst>
        </pc:spChg>
      </pc:sldChg>
      <pc:sldChg chg="modSp add del">
        <pc:chgData name="De Pooter Marijn" userId="634ff10e-5ce1-4de2-b291-de73628c3d81" providerId="ADAL" clId="{53B0A9B2-3DD7-43EF-BC44-2EF2B1313AF0}" dt="2020-09-29T13:33:26.991" v="2124" actId="2696"/>
        <pc:sldMkLst>
          <pc:docMk/>
          <pc:sldMk cId="1536967734" sldId="425"/>
        </pc:sldMkLst>
        <pc:spChg chg="mod">
          <ac:chgData name="De Pooter Marijn" userId="634ff10e-5ce1-4de2-b291-de73628c3d81" providerId="ADAL" clId="{53B0A9B2-3DD7-43EF-BC44-2EF2B1313AF0}" dt="2020-09-29T12:27:36.398" v="1410" actId="20577"/>
          <ac:spMkLst>
            <pc:docMk/>
            <pc:sldMk cId="1536967734" sldId="425"/>
            <ac:spMk id="2" creationId="{E86959B1-3923-4945-A1AB-86C646A4550E}"/>
          </ac:spMkLst>
        </pc:spChg>
      </pc:sldChg>
      <pc:sldChg chg="modSp add del">
        <pc:chgData name="De Pooter Marijn" userId="634ff10e-5ce1-4de2-b291-de73628c3d81" providerId="ADAL" clId="{53B0A9B2-3DD7-43EF-BC44-2EF2B1313AF0}" dt="2020-09-29T13:54:26.039" v="2336" actId="2696"/>
        <pc:sldMkLst>
          <pc:docMk/>
          <pc:sldMk cId="3355756308" sldId="426"/>
        </pc:sldMkLst>
        <pc:spChg chg="mod">
          <ac:chgData name="De Pooter Marijn" userId="634ff10e-5ce1-4de2-b291-de73628c3d81" providerId="ADAL" clId="{53B0A9B2-3DD7-43EF-BC44-2EF2B1313AF0}" dt="2020-09-29T12:27:56.996" v="1422" actId="20577"/>
          <ac:spMkLst>
            <pc:docMk/>
            <pc:sldMk cId="3355756308" sldId="426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53B0A9B2-3DD7-43EF-BC44-2EF2B1313AF0}" dt="2020-09-29T14:28:06.874" v="2434" actId="20577"/>
        <pc:sldMkLst>
          <pc:docMk/>
          <pc:sldMk cId="650002500" sldId="427"/>
        </pc:sldMkLst>
        <pc:spChg chg="mod">
          <ac:chgData name="De Pooter Marijn" userId="634ff10e-5ce1-4de2-b291-de73628c3d81" providerId="ADAL" clId="{53B0A9B2-3DD7-43EF-BC44-2EF2B1313AF0}" dt="2020-09-29T12:28:30.462" v="1452" actId="20577"/>
          <ac:spMkLst>
            <pc:docMk/>
            <pc:sldMk cId="650002500" sldId="427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28:06.874" v="2434" actId="20577"/>
          <ac:spMkLst>
            <pc:docMk/>
            <pc:sldMk cId="650002500" sldId="427"/>
            <ac:spMk id="29" creationId="{DEF9AD08-44CB-48E1-B629-6BA3D5E63D6A}"/>
          </ac:spMkLst>
        </pc:spChg>
      </pc:sldChg>
      <pc:sldChg chg="modSp add del">
        <pc:chgData name="De Pooter Marijn" userId="634ff10e-5ce1-4de2-b291-de73628c3d81" providerId="ADAL" clId="{53B0A9B2-3DD7-43EF-BC44-2EF2B1313AF0}" dt="2020-09-29T14:30:43.198" v="2436" actId="2696"/>
        <pc:sldMkLst>
          <pc:docMk/>
          <pc:sldMk cId="4228242770" sldId="428"/>
        </pc:sldMkLst>
        <pc:spChg chg="mod">
          <ac:chgData name="De Pooter Marijn" userId="634ff10e-5ce1-4de2-b291-de73628c3d81" providerId="ADAL" clId="{53B0A9B2-3DD7-43EF-BC44-2EF2B1313AF0}" dt="2020-09-29T12:28:42.160" v="1481" actId="20577"/>
          <ac:spMkLst>
            <pc:docMk/>
            <pc:sldMk cId="4228242770" sldId="428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09:38.695" v="2342"/>
          <ac:spMkLst>
            <pc:docMk/>
            <pc:sldMk cId="4228242770" sldId="428"/>
            <ac:spMk id="29" creationId="{DEF9AD08-44CB-48E1-B629-6BA3D5E63D6A}"/>
          </ac:spMkLst>
        </pc:spChg>
      </pc:sldChg>
      <pc:sldChg chg="add del ord">
        <pc:chgData name="De Pooter Marijn" userId="634ff10e-5ce1-4de2-b291-de73628c3d81" providerId="ADAL" clId="{53B0A9B2-3DD7-43EF-BC44-2EF2B1313AF0}" dt="2020-09-29T12:39:24.748" v="1716" actId="2696"/>
        <pc:sldMkLst>
          <pc:docMk/>
          <pc:sldMk cId="30656492" sldId="429"/>
        </pc:sldMkLst>
      </pc:sldChg>
      <pc:sldChg chg="modSp add">
        <pc:chgData name="De Pooter Marijn" userId="634ff10e-5ce1-4de2-b291-de73628c3d81" providerId="ADAL" clId="{53B0A9B2-3DD7-43EF-BC44-2EF2B1313AF0}" dt="2020-09-29T13:30:22.985" v="2122" actId="207"/>
        <pc:sldMkLst>
          <pc:docMk/>
          <pc:sldMk cId="124645187" sldId="429"/>
        </pc:sldMkLst>
        <pc:spChg chg="mod">
          <ac:chgData name="De Pooter Marijn" userId="634ff10e-5ce1-4de2-b291-de73628c3d81" providerId="ADAL" clId="{53B0A9B2-3DD7-43EF-BC44-2EF2B1313AF0}" dt="2020-09-29T13:19:21.371" v="2062" actId="20577"/>
          <ac:spMkLst>
            <pc:docMk/>
            <pc:sldMk cId="124645187" sldId="429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30:22.985" v="2122" actId="207"/>
          <ac:spMkLst>
            <pc:docMk/>
            <pc:sldMk cId="124645187" sldId="429"/>
            <ac:spMk id="29" creationId="{DEF9AD08-44CB-48E1-B629-6BA3D5E63D6A}"/>
          </ac:spMkLst>
        </pc:spChg>
      </pc:sldChg>
      <pc:sldChg chg="modSp add">
        <pc:chgData name="De Pooter Marijn" userId="634ff10e-5ce1-4de2-b291-de73628c3d81" providerId="ADAL" clId="{53B0A9B2-3DD7-43EF-BC44-2EF2B1313AF0}" dt="2020-09-29T13:54:33.438" v="2337" actId="20577"/>
        <pc:sldMkLst>
          <pc:docMk/>
          <pc:sldMk cId="2123401863" sldId="430"/>
        </pc:sldMkLst>
        <pc:spChg chg="mod">
          <ac:chgData name="De Pooter Marijn" userId="634ff10e-5ce1-4de2-b291-de73628c3d81" providerId="ADAL" clId="{53B0A9B2-3DD7-43EF-BC44-2EF2B1313AF0}" dt="2020-09-29T13:33:40.668" v="2133" actId="6549"/>
          <ac:spMkLst>
            <pc:docMk/>
            <pc:sldMk cId="2123401863" sldId="430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3:54:33.438" v="2337" actId="20577"/>
          <ac:spMkLst>
            <pc:docMk/>
            <pc:sldMk cId="2123401863" sldId="430"/>
            <ac:spMk id="29" creationId="{DEF9AD08-44CB-48E1-B629-6BA3D5E63D6A}"/>
          </ac:spMkLst>
        </pc:spChg>
      </pc:sldChg>
      <pc:sldChg chg="add">
        <pc:chgData name="De Pooter Marijn" userId="634ff10e-5ce1-4de2-b291-de73628c3d81" providerId="ADAL" clId="{53B0A9B2-3DD7-43EF-BC44-2EF2B1313AF0}" dt="2020-09-29T13:39:57.079" v="2156"/>
        <pc:sldMkLst>
          <pc:docMk/>
          <pc:sldMk cId="3609974186" sldId="431"/>
        </pc:sldMkLst>
      </pc:sldChg>
      <pc:sldChg chg="modSp add">
        <pc:chgData name="De Pooter Marijn" userId="634ff10e-5ce1-4de2-b291-de73628c3d81" providerId="ADAL" clId="{53B0A9B2-3DD7-43EF-BC44-2EF2B1313AF0}" dt="2020-09-29T14:39:17.169" v="2541" actId="20577"/>
        <pc:sldMkLst>
          <pc:docMk/>
          <pc:sldMk cId="255333018" sldId="432"/>
        </pc:sldMkLst>
        <pc:spChg chg="mod">
          <ac:chgData name="De Pooter Marijn" userId="634ff10e-5ce1-4de2-b291-de73628c3d81" providerId="ADAL" clId="{53B0A9B2-3DD7-43EF-BC44-2EF2B1313AF0}" dt="2020-09-29T14:31:05.429" v="2451" actId="20577"/>
          <ac:spMkLst>
            <pc:docMk/>
            <pc:sldMk cId="255333018" sldId="432"/>
            <ac:spMk id="2" creationId="{E86959B1-3923-4945-A1AB-86C646A4550E}"/>
          </ac:spMkLst>
        </pc:spChg>
        <pc:spChg chg="mod">
          <ac:chgData name="De Pooter Marijn" userId="634ff10e-5ce1-4de2-b291-de73628c3d81" providerId="ADAL" clId="{53B0A9B2-3DD7-43EF-BC44-2EF2B1313AF0}" dt="2020-09-29T14:39:17.169" v="2541" actId="20577"/>
          <ac:spMkLst>
            <pc:docMk/>
            <pc:sldMk cId="255333018" sldId="432"/>
            <ac:spMk id="29" creationId="{DEF9AD08-44CB-48E1-B629-6BA3D5E63D6A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De Pooter Marijn" userId="634ff10e-5ce1-4de2-b291-de73628c3d81" providerId="ADAL" clId="{FB93CBFE-775A-4BB6-A700-DB39ECC1CFDA}"/>
    <pc:docChg chg="undo addSld delSld modSld">
      <pc:chgData name="De Pooter Marijn" userId="634ff10e-5ce1-4de2-b291-de73628c3d81" providerId="ADAL" clId="{FB93CBFE-775A-4BB6-A700-DB39ECC1CFDA}" dt="2020-06-30T04:28:43.544" v="116" actId="20577"/>
      <pc:docMkLst>
        <pc:docMk/>
      </pc:docMkLst>
      <pc:sldChg chg="modSp">
        <pc:chgData name="De Pooter Marijn" userId="634ff10e-5ce1-4de2-b291-de73628c3d81" providerId="ADAL" clId="{FB93CBFE-775A-4BB6-A700-DB39ECC1CFDA}" dt="2020-06-30T04:28:43.544" v="11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FB93CBFE-775A-4BB6-A700-DB39ECC1CFDA}" dt="2020-06-30T04:28:43.544" v="116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FB93CBFE-775A-4BB6-A700-DB39ECC1CFDA}" dt="2020-06-30T04:14:57.469" v="47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FB93CBFE-775A-4BB6-A700-DB39ECC1CFDA}" dt="2020-06-30T04:14:57.469" v="47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FB93CBFE-775A-4BB6-A700-DB39ECC1CFDA}" dt="2020-06-30T04:15:46.268" v="79" actId="20577"/>
        <pc:sldMkLst>
          <pc:docMk/>
          <pc:sldMk cId="2255693595" sldId="347"/>
        </pc:sldMkLst>
        <pc:spChg chg="mod">
          <ac:chgData name="De Pooter Marijn" userId="634ff10e-5ce1-4de2-b291-de73628c3d81" providerId="ADAL" clId="{FB93CBFE-775A-4BB6-A700-DB39ECC1CFDA}" dt="2020-06-30T04:15:46.268" v="79" actId="20577"/>
          <ac:spMkLst>
            <pc:docMk/>
            <pc:sldMk cId="2255693595" sldId="3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C34D839F-9861-4CFF-9B99-4E2992D3D0B0}"/>
    <pc:docChg chg="undo custSel modSld">
      <pc:chgData name="De Pooter Marijn" userId="634ff10e-5ce1-4de2-b291-de73628c3d81" providerId="ADAL" clId="{C34D839F-9861-4CFF-9B99-4E2992D3D0B0}" dt="2020-04-19T19:37:13.366" v="472" actId="1076"/>
      <pc:docMkLst>
        <pc:docMk/>
      </pc:docMkLst>
      <pc:sldChg chg="addSp delSp modSp">
        <pc:chgData name="De Pooter Marijn" userId="634ff10e-5ce1-4de2-b291-de73628c3d81" providerId="ADAL" clId="{C34D839F-9861-4CFF-9B99-4E2992D3D0B0}" dt="2020-04-19T19:32:39.495" v="344" actId="1076"/>
        <pc:sldMkLst>
          <pc:docMk/>
          <pc:sldMk cId="519408456" sldId="272"/>
        </pc:sldMkLst>
        <pc:spChg chg="add del mod">
          <ac:chgData name="De Pooter Marijn" userId="634ff10e-5ce1-4de2-b291-de73628c3d81" providerId="ADAL" clId="{C34D839F-9861-4CFF-9B99-4E2992D3D0B0}" dt="2020-04-19T19:00:34.958" v="17" actId="478"/>
          <ac:spMkLst>
            <pc:docMk/>
            <pc:sldMk cId="519408456" sldId="272"/>
            <ac:spMk id="3" creationId="{A7A49BB7-EB0E-48DC-A2B9-6A5D7BE21EEA}"/>
          </ac:spMkLst>
        </pc:spChg>
        <pc:spChg chg="add del mod">
          <ac:chgData name="De Pooter Marijn" userId="634ff10e-5ce1-4de2-b291-de73628c3d81" providerId="ADAL" clId="{C34D839F-9861-4CFF-9B99-4E2992D3D0B0}" dt="2020-04-19T19:01:08.623" v="27" actId="478"/>
          <ac:spMkLst>
            <pc:docMk/>
            <pc:sldMk cId="519408456" sldId="272"/>
            <ac:spMk id="4" creationId="{5B09DE17-38EA-4491-9CDF-D33E5E3BFD1D}"/>
          </ac:spMkLst>
        </pc:spChg>
        <pc:spChg chg="add del mod">
          <ac:chgData name="De Pooter Marijn" userId="634ff10e-5ce1-4de2-b291-de73628c3d81" providerId="ADAL" clId="{C34D839F-9861-4CFF-9B99-4E2992D3D0B0}" dt="2020-04-19T19:12:18.845" v="157" actId="478"/>
          <ac:spMkLst>
            <pc:docMk/>
            <pc:sldMk cId="519408456" sldId="272"/>
            <ac:spMk id="5" creationId="{BC1E82E5-23C0-4F7F-9CC5-BD00D588EEF0}"/>
          </ac:spMkLst>
        </pc:spChg>
        <pc:spChg chg="add del mod ord">
          <ac:chgData name="De Pooter Marijn" userId="634ff10e-5ce1-4de2-b291-de73628c3d81" providerId="ADAL" clId="{C34D839F-9861-4CFF-9B99-4E2992D3D0B0}" dt="2020-04-19T19:19:33.408" v="228" actId="478"/>
          <ac:spMkLst>
            <pc:docMk/>
            <pc:sldMk cId="519408456" sldId="272"/>
            <ac:spMk id="7" creationId="{E1EEB71D-7FEA-420B-862F-D5F24450F000}"/>
          </ac:spMkLst>
        </pc:spChg>
        <pc:spChg chg="mod">
          <ac:chgData name="De Pooter Marijn" userId="634ff10e-5ce1-4de2-b291-de73628c3d81" providerId="ADAL" clId="{C34D839F-9861-4CFF-9B99-4E2992D3D0B0}" dt="2020-04-19T19:01:12.541" v="28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C34D839F-9861-4CFF-9B99-4E2992D3D0B0}" dt="2020-04-19T19:29:12.894" v="314" actId="404"/>
          <ac:spMkLst>
            <pc:docMk/>
            <pc:sldMk cId="519408456" sldId="272"/>
            <ac:spMk id="15" creationId="{16953492-6785-4D17-A43E-688FE99FBDEB}"/>
          </ac:spMkLst>
        </pc:spChg>
        <pc:spChg chg="mod">
          <ac:chgData name="De Pooter Marijn" userId="634ff10e-5ce1-4de2-b291-de73628c3d81" providerId="ADAL" clId="{C34D839F-9861-4CFF-9B99-4E2992D3D0B0}" dt="2020-04-19T19:32:39.495" v="344" actId="1076"/>
          <ac:spMkLst>
            <pc:docMk/>
            <pc:sldMk cId="519408456" sldId="272"/>
            <ac:spMk id="28" creationId="{4F9C07ED-5187-4358-A1B7-4A9A65AFD010}"/>
          </ac:spMkLst>
        </pc:s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0" creationId="{13DD368D-C125-4FEC-8729-B0407E635E27}"/>
          </ac:grpSpMkLst>
        </pc:grpChg>
        <pc:grpChg chg="add mod">
          <ac:chgData name="De Pooter Marijn" userId="634ff10e-5ce1-4de2-b291-de73628c3d81" providerId="ADAL" clId="{C34D839F-9861-4CFF-9B99-4E2992D3D0B0}" dt="2020-04-19T19:31:12.298" v="332" actId="164"/>
          <ac:grpSpMkLst>
            <pc:docMk/>
            <pc:sldMk cId="519408456" sldId="272"/>
            <ac:grpSpMk id="14" creationId="{5F0BB798-4A8D-40A5-8533-F1421725CD64}"/>
          </ac:grpSpMkLst>
        </pc:grpChg>
        <pc:grpChg chg="del mod">
          <ac:chgData name="De Pooter Marijn" userId="634ff10e-5ce1-4de2-b291-de73628c3d81" providerId="ADAL" clId="{C34D839F-9861-4CFF-9B99-4E2992D3D0B0}" dt="2020-04-19T19:19:35.433" v="229" actId="478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C34D839F-9861-4CFF-9B99-4E2992D3D0B0}" dt="2020-04-19T19:31:57.837" v="338"/>
          <ac:grpSpMkLst>
            <pc:docMk/>
            <pc:sldMk cId="519408456" sldId="272"/>
            <ac:grpSpMk id="23" creationId="{E5E89FB7-21D6-4FFA-83FA-864A8159371C}"/>
          </ac:grpSpMkLst>
        </pc:grpChg>
        <pc:grpChg chg="mod">
          <ac:chgData name="De Pooter Marijn" userId="634ff10e-5ce1-4de2-b291-de73628c3d81" providerId="ADAL" clId="{C34D839F-9861-4CFF-9B99-4E2992D3D0B0}" dt="2020-04-19T19:31:56.311" v="337"/>
          <ac:grpSpMkLst>
            <pc:docMk/>
            <pc:sldMk cId="519408456" sldId="272"/>
            <ac:grpSpMk id="24" creationId="{CEF100A1-92E5-4FE0-BCB0-0F898FC7B552}"/>
          </ac:grpSpMkLst>
        </pc:grpChg>
        <pc:picChg chg="del mod ord">
          <ac:chgData name="De Pooter Marijn" userId="634ff10e-5ce1-4de2-b291-de73628c3d81" providerId="ADAL" clId="{C34D839F-9861-4CFF-9B99-4E2992D3D0B0}" dt="2020-04-19T19:11:37.977" v="146" actId="478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C34D839F-9861-4CFF-9B99-4E2992D3D0B0}" dt="2020-04-19T19:27:18.888" v="270" actId="1076"/>
          <ac:picMkLst>
            <pc:docMk/>
            <pc:sldMk cId="519408456" sldId="272"/>
            <ac:picMk id="18" creationId="{C1C67F73-5DDF-4857-B6E2-63694F25003F}"/>
          </ac:picMkLst>
        </pc:picChg>
        <pc:cxnChg chg="mod">
          <ac:chgData name="De Pooter Marijn" userId="634ff10e-5ce1-4de2-b291-de73628c3d81" providerId="ADAL" clId="{C34D839F-9861-4CFF-9B99-4E2992D3D0B0}" dt="2020-04-19T19:05:43.887" v="117" actId="692"/>
          <ac:cxnSpMkLst>
            <pc:docMk/>
            <pc:sldMk cId="519408456" sldId="272"/>
            <ac:cxnSpMk id="12" creationId="{76B4054F-344A-43D1-8529-3E0C5F994E50}"/>
          </ac:cxnSpMkLst>
        </pc:cxnChg>
        <pc:cxnChg chg="del">
          <ac:chgData name="De Pooter Marijn" userId="634ff10e-5ce1-4de2-b291-de73628c3d81" providerId="ADAL" clId="{C34D839F-9861-4CFF-9B99-4E2992D3D0B0}" dt="2020-04-19T18:56:20.650" v="0"/>
          <ac:cxnSpMkLst>
            <pc:docMk/>
            <pc:sldMk cId="519408456" sldId="272"/>
            <ac:cxnSpMk id="16" creationId="{9669D999-5C62-4378-A563-3D449F610AB4}"/>
          </ac:cxnSpMkLst>
        </pc:cxnChg>
        <pc:cxnChg chg="del">
          <ac:chgData name="De Pooter Marijn" userId="634ff10e-5ce1-4de2-b291-de73628c3d81" providerId="ADAL" clId="{C34D839F-9861-4CFF-9B99-4E2992D3D0B0}" dt="2020-04-19T19:26:48.740" v="264" actId="478"/>
          <ac:cxnSpMkLst>
            <pc:docMk/>
            <pc:sldMk cId="519408456" sldId="272"/>
            <ac:cxnSpMk id="19" creationId="{DDCBF821-099C-427B-B9C8-CC16D88910D6}"/>
          </ac:cxnSpMkLst>
        </pc:cxnChg>
        <pc:cxnChg chg="del">
          <ac:chgData name="De Pooter Marijn" userId="634ff10e-5ce1-4de2-b291-de73628c3d81" providerId="ADAL" clId="{C34D839F-9861-4CFF-9B99-4E2992D3D0B0}" dt="2020-04-19T19:19:43.537" v="231" actId="478"/>
          <ac:cxnSpMkLst>
            <pc:docMk/>
            <pc:sldMk cId="519408456" sldId="272"/>
            <ac:cxnSpMk id="20" creationId="{FF3E9ABC-9817-4497-BE66-932FF0DBB1A4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1" creationId="{9EBCFC09-1ABB-4BFE-B154-4EC77A8514FD}"/>
          </ac:cxnSpMkLst>
        </pc:cxnChg>
        <pc:cxnChg chg="add mod">
          <ac:chgData name="De Pooter Marijn" userId="634ff10e-5ce1-4de2-b291-de73628c3d81" providerId="ADAL" clId="{C34D839F-9861-4CFF-9B99-4E2992D3D0B0}" dt="2020-04-19T19:31:12.298" v="332" actId="164"/>
          <ac:cxnSpMkLst>
            <pc:docMk/>
            <pc:sldMk cId="519408456" sldId="272"/>
            <ac:cxnSpMk id="22" creationId="{561D1897-009F-49CD-B976-B129E288836C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59.455" v="347" actId="1076"/>
        <pc:sldMkLst>
          <pc:docMk/>
          <pc:sldMk cId="1845148066" sldId="274"/>
        </pc:sldMkLst>
        <pc:spChg chg="mod">
          <ac:chgData name="De Pooter Marijn" userId="634ff10e-5ce1-4de2-b291-de73628c3d81" providerId="ADAL" clId="{C34D839F-9861-4CFF-9B99-4E2992D3D0B0}" dt="2020-04-19T19:32:56.614" v="346" actId="1076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29:23.718" v="315" actId="404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C34D839F-9861-4CFF-9B99-4E2992D3D0B0}" dt="2020-04-19T19:32:59.455" v="347" actId="1076"/>
          <ac:spMkLst>
            <pc:docMk/>
            <pc:sldMk cId="1845148066" sldId="274"/>
            <ac:spMk id="17" creationId="{59A442AF-4D9A-425D-8F23-652FFE19D466}"/>
          </ac:spMkLst>
        </pc:spChg>
        <pc:grpChg chg="add del mod">
          <ac:chgData name="De Pooter Marijn" userId="634ff10e-5ce1-4de2-b291-de73628c3d81" providerId="ADAL" clId="{C34D839F-9861-4CFF-9B99-4E2992D3D0B0}" dt="2020-04-19T19:32:12.798" v="342"/>
          <ac:grpSpMkLst>
            <pc:docMk/>
            <pc:sldMk cId="1845148066" sldId="274"/>
            <ac:grpSpMk id="18" creationId="{D7E1CC87-0ECC-4102-8774-3918025469DE}"/>
          </ac:grpSpMkLst>
        </pc:grpChg>
        <pc:picChg chg="mod">
          <ac:chgData name="De Pooter Marijn" userId="634ff10e-5ce1-4de2-b291-de73628c3d81" providerId="ADAL" clId="{C34D839F-9861-4CFF-9B99-4E2992D3D0B0}" dt="2020-04-19T19:26:13.949" v="262" actId="1038"/>
          <ac:picMkLst>
            <pc:docMk/>
            <pc:sldMk cId="1845148066" sldId="274"/>
            <ac:picMk id="14" creationId="{4F407CB3-B581-48CC-8415-56ADBD292F0E}"/>
          </ac:picMkLst>
        </pc:picChg>
        <pc:cxnChg chg="mod">
          <ac:chgData name="De Pooter Marijn" userId="634ff10e-5ce1-4de2-b291-de73628c3d81" providerId="ADAL" clId="{C34D839F-9861-4CFF-9B99-4E2992D3D0B0}" dt="2020-04-19T19:26:04.253" v="258" actId="14100"/>
          <ac:cxnSpMkLst>
            <pc:docMk/>
            <pc:sldMk cId="1845148066" sldId="274"/>
            <ac:cxnSpMk id="15" creationId="{069153A3-35DA-44AB-93FC-3B428B0322A8}"/>
          </ac:cxnSpMkLst>
        </pc:cxnChg>
        <pc:cxnChg chg="mod">
          <ac:chgData name="De Pooter Marijn" userId="634ff10e-5ce1-4de2-b291-de73628c3d81" providerId="ADAL" clId="{C34D839F-9861-4CFF-9B99-4E2992D3D0B0}" dt="2020-04-19T19:25:56.792" v="257" actId="14100"/>
          <ac:cxnSpMkLst>
            <pc:docMk/>
            <pc:sldMk cId="1845148066" sldId="274"/>
            <ac:cxnSpMk id="16" creationId="{E313AAC9-1073-48BB-85FC-450206643AD9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13.366" v="472" actId="1076"/>
        <pc:sldMkLst>
          <pc:docMk/>
          <pc:sldMk cId="4210617673" sldId="275"/>
        </pc:sldMkLst>
        <pc:spChg chg="mod">
          <ac:chgData name="De Pooter Marijn" userId="634ff10e-5ce1-4de2-b291-de73628c3d81" providerId="ADAL" clId="{C34D839F-9861-4CFF-9B99-4E2992D3D0B0}" dt="2020-04-19T19:33:14.376" v="353" actId="1076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13.366" v="472" actId="1076"/>
          <ac:spMkLst>
            <pc:docMk/>
            <pc:sldMk cId="4210617673" sldId="275"/>
            <ac:spMk id="14" creationId="{BCA81EBB-308D-4BDF-9988-A77AD5ED0DF5}"/>
          </ac:spMkLst>
        </pc:spChg>
        <pc:grpChg chg="del">
          <ac:chgData name="De Pooter Marijn" userId="634ff10e-5ce1-4de2-b291-de73628c3d81" providerId="ADAL" clId="{C34D839F-9861-4CFF-9B99-4E2992D3D0B0}" dt="2020-04-19T19:31:38.549" v="334" actId="478"/>
          <ac:grpSpMkLst>
            <pc:docMk/>
            <pc:sldMk cId="4210617673" sldId="275"/>
            <ac:grpSpMk id="7" creationId="{2A92C44F-5223-40ED-99A9-EEDA500378F6}"/>
          </ac:grpSpMkLst>
        </pc:grpChg>
        <pc:grpChg chg="add">
          <ac:chgData name="De Pooter Marijn" userId="634ff10e-5ce1-4de2-b291-de73628c3d81" providerId="ADAL" clId="{C34D839F-9861-4CFF-9B99-4E2992D3D0B0}" dt="2020-04-19T19:32:15.650" v="343"/>
          <ac:grpSpMkLst>
            <pc:docMk/>
            <pc:sldMk cId="4210617673" sldId="275"/>
            <ac:grpSpMk id="13" creationId="{4C8AC201-3DDA-4B25-BC7C-591E60A03CBE}"/>
          </ac:grpSpMkLst>
        </pc:grpChg>
        <pc:cxnChg chg="add del">
          <ac:chgData name="De Pooter Marijn" userId="634ff10e-5ce1-4de2-b291-de73628c3d81" providerId="ADAL" clId="{C34D839F-9861-4CFF-9B99-4E2992D3D0B0}" dt="2020-04-19T19:31:42.723" v="336"/>
          <ac:cxnSpMkLst>
            <pc:docMk/>
            <pc:sldMk cId="4210617673" sldId="275"/>
            <ac:cxnSpMk id="12" creationId="{DA52B68A-4A61-42D2-9357-AA005661B6D1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7:06.343" v="471" actId="1076"/>
        <pc:sldMkLst>
          <pc:docMk/>
          <pc:sldMk cId="1497977832" sldId="276"/>
        </pc:sldMkLst>
        <pc:spChg chg="mod">
          <ac:chgData name="De Pooter Marijn" userId="634ff10e-5ce1-4de2-b291-de73628c3d81" providerId="ADAL" clId="{C34D839F-9861-4CFF-9B99-4E2992D3D0B0}" dt="2020-04-19T19:33:40.279" v="361" actId="1076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7:06.343" v="471" actId="1076"/>
          <ac:spMkLst>
            <pc:docMk/>
            <pc:sldMk cId="1497977832" sldId="276"/>
            <ac:spMk id="12" creationId="{6EC7CE0E-9844-48E7-9157-7B21B0C5D34E}"/>
          </ac:spMkLst>
        </pc:spChg>
        <pc:grpChg chg="del">
          <ac:chgData name="De Pooter Marijn" userId="634ff10e-5ce1-4de2-b291-de73628c3d81" providerId="ADAL" clId="{C34D839F-9861-4CFF-9B99-4E2992D3D0B0}" dt="2020-04-19T19:33:27.301" v="354" actId="478"/>
          <ac:grpSpMkLst>
            <pc:docMk/>
            <pc:sldMk cId="1497977832" sldId="276"/>
            <ac:grpSpMk id="7" creationId="{A508F8BD-F6CC-489F-8C36-60A2660D4F91}"/>
          </ac:grpSpMkLst>
        </pc:grpChg>
        <pc:grpChg chg="add">
          <ac:chgData name="De Pooter Marijn" userId="634ff10e-5ce1-4de2-b291-de73628c3d81" providerId="ADAL" clId="{C34D839F-9861-4CFF-9B99-4E2992D3D0B0}" dt="2020-04-19T19:33:28.554" v="355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C34D839F-9861-4CFF-9B99-4E2992D3D0B0}" dt="2020-04-19T19:35:48.510" v="452" actId="242"/>
        <pc:sldMkLst>
          <pc:docMk/>
          <pc:sldMk cId="3374086667" sldId="277"/>
        </pc:sldMkLst>
        <pc:spChg chg="mod">
          <ac:chgData name="De Pooter Marijn" userId="634ff10e-5ce1-4de2-b291-de73628c3d81" providerId="ADAL" clId="{C34D839F-9861-4CFF-9B99-4E2992D3D0B0}" dt="2020-04-19T19:35:27.103" v="451" actId="1076"/>
          <ac:spMkLst>
            <pc:docMk/>
            <pc:sldMk cId="3374086667" sldId="277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5:48.510" v="452" actId="242"/>
          <ac:spMkLst>
            <pc:docMk/>
            <pc:sldMk cId="3374086667" sldId="277"/>
            <ac:spMk id="8" creationId="{85AB7837-E430-4D92-B538-2843377BD331}"/>
          </ac:spMkLst>
        </pc:spChg>
        <pc:grpChg chg="add del mod">
          <ac:chgData name="De Pooter Marijn" userId="634ff10e-5ce1-4de2-b291-de73628c3d81" providerId="ADAL" clId="{C34D839F-9861-4CFF-9B99-4E2992D3D0B0}" dt="2020-04-19T19:34:11.079" v="418" actId="478"/>
          <ac:grpSpMkLst>
            <pc:docMk/>
            <pc:sldMk cId="3374086667" sldId="277"/>
            <ac:grpSpMk id="12" creationId="{9EF2272B-B318-4B34-BE26-49BDF8A09018}"/>
          </ac:grpSpMkLst>
        </pc:grpChg>
        <pc:picChg chg="mod">
          <ac:chgData name="De Pooter Marijn" userId="634ff10e-5ce1-4de2-b291-de73628c3d81" providerId="ADAL" clId="{C34D839F-9861-4CFF-9B99-4E2992D3D0B0}" dt="2020-04-19T19:35:04.388" v="446" actId="1076"/>
          <ac:picMkLst>
            <pc:docMk/>
            <pc:sldMk cId="3374086667" sldId="277"/>
            <ac:picMk id="9" creationId="{3A682BE5-EE5E-4B2A-95CB-204EB8B3949B}"/>
          </ac:picMkLst>
        </pc:picChg>
        <pc:cxnChg chg="mod">
          <ac:chgData name="De Pooter Marijn" userId="634ff10e-5ce1-4de2-b291-de73628c3d81" providerId="ADAL" clId="{C34D839F-9861-4CFF-9B99-4E2992D3D0B0}" dt="2020-04-19T19:34:44.665" v="441" actId="14100"/>
          <ac:cxnSpMkLst>
            <pc:docMk/>
            <pc:sldMk cId="3374086667" sldId="277"/>
            <ac:cxnSpMk id="10" creationId="{6D6B311A-E8AD-4BD7-B045-2C342ED7B226}"/>
          </ac:cxnSpMkLst>
        </pc:cxnChg>
        <pc:cxnChg chg="mod">
          <ac:chgData name="De Pooter Marijn" userId="634ff10e-5ce1-4de2-b291-de73628c3d81" providerId="ADAL" clId="{C34D839F-9861-4CFF-9B99-4E2992D3D0B0}" dt="2020-04-19T19:34:33.442" v="437" actId="14100"/>
          <ac:cxnSpMkLst>
            <pc:docMk/>
            <pc:sldMk cId="3374086667" sldId="277"/>
            <ac:cxnSpMk id="11" creationId="{78B10829-A29D-4288-8B49-E997DF82D97B}"/>
          </ac:cxnSpMkLst>
        </pc:cxnChg>
      </pc:sldChg>
      <pc:sldChg chg="modSp">
        <pc:chgData name="De Pooter Marijn" userId="634ff10e-5ce1-4de2-b291-de73628c3d81" providerId="ADAL" clId="{C34D839F-9861-4CFF-9B99-4E2992D3D0B0}" dt="2020-04-19T19:36:45.400" v="470" actId="1076"/>
        <pc:sldMkLst>
          <pc:docMk/>
          <pc:sldMk cId="2842159913" sldId="285"/>
        </pc:sldMkLst>
        <pc:spChg chg="mod">
          <ac:chgData name="De Pooter Marijn" userId="634ff10e-5ce1-4de2-b291-de73628c3d81" providerId="ADAL" clId="{C34D839F-9861-4CFF-9B99-4E2992D3D0B0}" dt="2020-04-19T19:36:45.400" v="470" actId="1076"/>
          <ac:spMkLst>
            <pc:docMk/>
            <pc:sldMk cId="2842159913" sldId="285"/>
            <ac:spMk id="3" creationId="{4ECABE3C-BC33-8245-822C-EE2D7505A266}"/>
          </ac:spMkLst>
        </pc:spChg>
        <pc:spChg chg="mod">
          <ac:chgData name="De Pooter Marijn" userId="634ff10e-5ce1-4de2-b291-de73628c3d81" providerId="ADAL" clId="{C34D839F-9861-4CFF-9B99-4E2992D3D0B0}" dt="2020-04-19T19:36:20.129" v="465" actId="242"/>
          <ac:spMkLst>
            <pc:docMk/>
            <pc:sldMk cId="2842159913" sldId="285"/>
            <ac:spMk id="8" creationId="{7FA4D928-E4CE-44E5-8A50-DAB9110C4394}"/>
          </ac:spMkLst>
        </pc:spChg>
        <pc:picChg chg="mod">
          <ac:chgData name="De Pooter Marijn" userId="634ff10e-5ce1-4de2-b291-de73628c3d81" providerId="ADAL" clId="{C34D839F-9861-4CFF-9B99-4E2992D3D0B0}" dt="2020-04-19T19:36:12.375" v="463" actId="1076"/>
          <ac:picMkLst>
            <pc:docMk/>
            <pc:sldMk cId="2842159913" sldId="285"/>
            <ac:picMk id="9" creationId="{3C5409BA-F9BE-4E64-9527-FF3B4A43303A}"/>
          </ac:picMkLst>
        </pc:picChg>
        <pc:cxnChg chg="mod">
          <ac:chgData name="De Pooter Marijn" userId="634ff10e-5ce1-4de2-b291-de73628c3d81" providerId="ADAL" clId="{C34D839F-9861-4CFF-9B99-4E2992D3D0B0}" dt="2020-04-19T19:36:38.288" v="467" actId="14100"/>
          <ac:cxnSpMkLst>
            <pc:docMk/>
            <pc:sldMk cId="2842159913" sldId="285"/>
            <ac:cxnSpMk id="10" creationId="{8C4F3CDD-7EA8-46ED-AE31-2786FE2C60A4}"/>
          </ac:cxnSpMkLst>
        </pc:cxnChg>
        <pc:cxnChg chg="mod">
          <ac:chgData name="De Pooter Marijn" userId="634ff10e-5ce1-4de2-b291-de73628c3d81" providerId="ADAL" clId="{C34D839F-9861-4CFF-9B99-4E2992D3D0B0}" dt="2020-04-19T19:36:30.510" v="466" actId="14100"/>
          <ac:cxnSpMkLst>
            <pc:docMk/>
            <pc:sldMk cId="2842159913" sldId="285"/>
            <ac:cxnSpMk id="11" creationId="{75F17C50-E16B-4B03-8D1C-49ED89081B54}"/>
          </ac:cxnSpMkLst>
        </pc:cxnChg>
      </pc:sldChg>
      <pc:sldChg chg="addSp delSp modSp">
        <pc:chgData name="De Pooter Marijn" userId="634ff10e-5ce1-4de2-b291-de73628c3d81" providerId="ADAL" clId="{C34D839F-9861-4CFF-9B99-4E2992D3D0B0}" dt="2020-04-19T19:32:48.791" v="345" actId="1076"/>
        <pc:sldMkLst>
          <pc:docMk/>
          <pc:sldMk cId="1065570609" sldId="292"/>
        </pc:sldMkLst>
        <pc:spChg chg="add del mod">
          <ac:chgData name="De Pooter Marijn" userId="634ff10e-5ce1-4de2-b291-de73628c3d81" providerId="ADAL" clId="{C34D839F-9861-4CFF-9B99-4E2992D3D0B0}" dt="2020-04-19T19:19:10.962" v="216"/>
          <ac:spMkLst>
            <pc:docMk/>
            <pc:sldMk cId="1065570609" sldId="292"/>
            <ac:spMk id="13" creationId="{A90A85B1-3859-4DBC-A9E3-03FDA1B91A17}"/>
          </ac:spMkLst>
        </pc:spChg>
        <pc:spChg chg="mod">
          <ac:chgData name="De Pooter Marijn" userId="634ff10e-5ce1-4de2-b291-de73628c3d81" providerId="ADAL" clId="{C34D839F-9861-4CFF-9B99-4E2992D3D0B0}" dt="2020-04-19T19:29:06.990" v="313" actId="404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C34D839F-9861-4CFF-9B99-4E2992D3D0B0}" dt="2020-04-19T19:32:48.791" v="345" actId="1076"/>
          <ac:spMkLst>
            <pc:docMk/>
            <pc:sldMk cId="1065570609" sldId="292"/>
            <ac:spMk id="29" creationId="{DEF9AD08-44CB-48E1-B629-6BA3D5E63D6A}"/>
          </ac:spMkLst>
        </pc:spChg>
        <pc:grpChg chg="add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3" creationId="{07873FEC-121D-4C68-AFEF-F48498EFCDEB}"/>
          </ac:grpSpMkLst>
        </pc:grpChg>
        <pc:grpChg chg="add del">
          <ac:chgData name="De Pooter Marijn" userId="634ff10e-5ce1-4de2-b291-de73628c3d81" providerId="ADAL" clId="{C34D839F-9861-4CFF-9B99-4E2992D3D0B0}" dt="2020-04-19T19:19:10.997" v="217"/>
          <ac:grpSpMkLst>
            <pc:docMk/>
            <pc:sldMk cId="1065570609" sldId="292"/>
            <ac:grpSpMk id="10" creationId="{6816490A-756D-43D4-ABE6-34BD130C96C4}"/>
          </ac:grpSpMkLst>
        </pc:grpChg>
        <pc:grpChg chg="add del mod">
          <ac:chgData name="De Pooter Marijn" userId="634ff10e-5ce1-4de2-b291-de73628c3d81" providerId="ADAL" clId="{C34D839F-9861-4CFF-9B99-4E2992D3D0B0}" dt="2020-04-19T19:32:06.051" v="340"/>
          <ac:grpSpMkLst>
            <pc:docMk/>
            <pc:sldMk cId="1065570609" sldId="292"/>
            <ac:grpSpMk id="17" creationId="{2E65ED1B-3F9E-4DDF-8806-B1061F3BA37E}"/>
          </ac:grpSpMkLst>
        </pc:grpChg>
        <pc:grpChg chg="add del mod">
          <ac:chgData name="De Pooter Marijn" userId="634ff10e-5ce1-4de2-b291-de73628c3d81" providerId="ADAL" clId="{C34D839F-9861-4CFF-9B99-4E2992D3D0B0}" dt="2020-04-19T19:31:21.066" v="333" actId="164"/>
          <ac:grpSpMkLst>
            <pc:docMk/>
            <pc:sldMk cId="1065570609" sldId="292"/>
            <ac:grpSpMk id="18" creationId="{AD34872D-63DB-47B8-8DE1-DB3059232B19}"/>
          </ac:grpSpMkLst>
        </pc:grpChg>
        <pc:grpChg chg="mod">
          <ac:chgData name="De Pooter Marijn" userId="634ff10e-5ce1-4de2-b291-de73628c3d81" providerId="ADAL" clId="{C34D839F-9861-4CFF-9B99-4E2992D3D0B0}" dt="2020-04-19T19:32:02.567" v="339"/>
          <ac:grpSpMkLst>
            <pc:docMk/>
            <pc:sldMk cId="1065570609" sldId="292"/>
            <ac:grpSpMk id="23" creationId="{D2BA7419-F42B-4645-8692-0B62BCD1BB5D}"/>
          </ac:grpSpMkLst>
        </pc:grpChg>
        <pc:picChg chg="mod">
          <ac:chgData name="De Pooter Marijn" userId="634ff10e-5ce1-4de2-b291-de73628c3d81" providerId="ADAL" clId="{C34D839F-9861-4CFF-9B99-4E2992D3D0B0}" dt="2020-04-19T19:28:51.202" v="309" actId="1076"/>
          <ac:picMkLst>
            <pc:docMk/>
            <pc:sldMk cId="1065570609" sldId="292"/>
            <ac:picMk id="20" creationId="{7EB390F8-6CA5-4AB3-82C9-95BCE11949D8}"/>
          </ac:picMkLst>
        </pc:picChg>
        <pc:cxnChg chg="mod">
          <ac:chgData name="De Pooter Marijn" userId="634ff10e-5ce1-4de2-b291-de73628c3d81" providerId="ADAL" clId="{C34D839F-9861-4CFF-9B99-4E2992D3D0B0}" dt="2020-04-19T19:19:10.819" v="213" actId="692"/>
          <ac:cxnSpMkLst>
            <pc:docMk/>
            <pc:sldMk cId="1065570609" sldId="292"/>
            <ac:cxnSpMk id="12" creationId="{38053944-7631-4BD3-95BA-563A7AA8796A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4" creationId="{EEBE0433-5682-420C-B6D2-1C10B9746960}"/>
          </ac:cxnSpMkLst>
        </pc:cxnChg>
        <pc:cxnChg chg="add mod">
          <ac:chgData name="De Pooter Marijn" userId="634ff10e-5ce1-4de2-b291-de73628c3d81" providerId="ADAL" clId="{C34D839F-9861-4CFF-9B99-4E2992D3D0B0}" dt="2020-04-19T19:31:21.066" v="333" actId="164"/>
          <ac:cxnSpMkLst>
            <pc:docMk/>
            <pc:sldMk cId="1065570609" sldId="292"/>
            <ac:cxnSpMk id="15" creationId="{847E808E-774A-411E-B3C7-EDEBC8FCC106}"/>
          </ac:cxnSpMkLst>
        </pc:cxnChg>
        <pc:cxnChg chg="del">
          <ac:chgData name="De Pooter Marijn" userId="634ff10e-5ce1-4de2-b291-de73628c3d81" providerId="ADAL" clId="{C34D839F-9861-4CFF-9B99-4E2992D3D0B0}" dt="2020-04-19T19:28:27.570" v="302" actId="478"/>
          <ac:cxnSpMkLst>
            <pc:docMk/>
            <pc:sldMk cId="1065570609" sldId="292"/>
            <ac:cxnSpMk id="21" creationId="{E37A08F3-C326-4B4E-A879-059DEE0AE152}"/>
          </ac:cxnSpMkLst>
        </pc:cxnChg>
        <pc:cxnChg chg="add del">
          <ac:chgData name="De Pooter Marijn" userId="634ff10e-5ce1-4de2-b291-de73628c3d81" providerId="ADAL" clId="{C34D839F-9861-4CFF-9B99-4E2992D3D0B0}" dt="2020-04-19T19:23:33.216" v="233" actId="478"/>
          <ac:cxnSpMkLst>
            <pc:docMk/>
            <pc:sldMk cId="1065570609" sldId="292"/>
            <ac:cxnSpMk id="22" creationId="{CED349C2-CDAA-47F9-B98C-32D3E7B839F4}"/>
          </ac:cxnSpMkLst>
        </pc:cxnChg>
      </pc:sldChg>
      <pc:sldChg chg="modSp">
        <pc:chgData name="De Pooter Marijn" userId="634ff10e-5ce1-4de2-b291-de73628c3d81" providerId="ADAL" clId="{C34D839F-9861-4CFF-9B99-4E2992D3D0B0}" dt="2020-04-19T18:56:20.771" v="1" actId="27636"/>
        <pc:sldMkLst>
          <pc:docMk/>
          <pc:sldMk cId="1050307132" sldId="304"/>
        </pc:sldMkLst>
        <pc:spChg chg="mod">
          <ac:chgData name="De Pooter Marijn" userId="634ff10e-5ce1-4de2-b291-de73628c3d81" providerId="ADAL" clId="{C34D839F-9861-4CFF-9B99-4E2992D3D0B0}" dt="2020-04-19T18:56:20.771" v="1" actId="27636"/>
          <ac:spMkLst>
            <pc:docMk/>
            <pc:sldMk cId="1050307132" sldId="304"/>
            <ac:spMk id="3" creationId="{4ECABE3C-BC33-8245-822C-EE2D7505A266}"/>
          </ac:spMkLst>
        </pc:spChg>
      </pc:sldChg>
      <pc:sldChg chg="modSp">
        <pc:chgData name="De Pooter Marijn" userId="634ff10e-5ce1-4de2-b291-de73628c3d81" providerId="ADAL" clId="{C34D839F-9861-4CFF-9B99-4E2992D3D0B0}" dt="2020-04-19T18:56:20.801" v="2" actId="27636"/>
        <pc:sldMkLst>
          <pc:docMk/>
          <pc:sldMk cId="2511425471" sldId="311"/>
        </pc:sldMkLst>
        <pc:spChg chg="mod">
          <ac:chgData name="De Pooter Marijn" userId="634ff10e-5ce1-4de2-b291-de73628c3d81" providerId="ADAL" clId="{C34D839F-9861-4CFF-9B99-4E2992D3D0B0}" dt="2020-04-19T18:56:20.801" v="2" actId="27636"/>
          <ac:spMkLst>
            <pc:docMk/>
            <pc:sldMk cId="2511425471" sldId="311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CF5A8E6-8850-4530-89CA-07A1AE8371E0}"/>
    <pc:docChg chg="undo redo custSel addSld delSld modSld sldOrd">
      <pc:chgData name="De Pooter Marijn" userId="634ff10e-5ce1-4de2-b291-de73628c3d81" providerId="ADAL" clId="{0CF5A8E6-8850-4530-89CA-07A1AE8371E0}" dt="2020-04-29T21:21:29.524" v="3567" actId="5793"/>
      <pc:docMkLst>
        <pc:docMk/>
      </pc:docMkLst>
      <pc:sldChg chg="modSp">
        <pc:chgData name="De Pooter Marijn" userId="634ff10e-5ce1-4de2-b291-de73628c3d81" providerId="ADAL" clId="{0CF5A8E6-8850-4530-89CA-07A1AE8371E0}" dt="2020-04-20T02:33:25.089" v="407" actId="1035"/>
        <pc:sldMkLst>
          <pc:docMk/>
          <pc:sldMk cId="519408456" sldId="272"/>
        </pc:sldMkLst>
        <pc:spChg chg="mod">
          <ac:chgData name="De Pooter Marijn" userId="634ff10e-5ce1-4de2-b291-de73628c3d81" providerId="ADAL" clId="{0CF5A8E6-8850-4530-89CA-07A1AE8371E0}" dt="2020-04-20T02:33:25.089" v="407" actId="1035"/>
          <ac:spMkLst>
            <pc:docMk/>
            <pc:sldMk cId="519408456" sldId="272"/>
            <ac:spMk id="15" creationId="{16953492-6785-4D17-A43E-688FE99FBDEB}"/>
          </ac:spMkLst>
        </pc:spChg>
      </pc:sldChg>
      <pc:sldChg chg="modSp">
        <pc:chgData name="De Pooter Marijn" userId="634ff10e-5ce1-4de2-b291-de73628c3d81" providerId="ADAL" clId="{0CF5A8E6-8850-4530-89CA-07A1AE8371E0}" dt="2020-04-20T03:01:31.247" v="795" actId="1036"/>
        <pc:sldMkLst>
          <pc:docMk/>
          <pc:sldMk cId="1845148066" sldId="274"/>
        </pc:sldMkLst>
        <pc:spChg chg="mod">
          <ac:chgData name="De Pooter Marijn" userId="634ff10e-5ce1-4de2-b291-de73628c3d81" providerId="ADAL" clId="{0CF5A8E6-8850-4530-89CA-07A1AE8371E0}" dt="2020-04-20T01:59:39.951" v="246" actId="207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31.247" v="795" actId="1036"/>
          <ac:spMkLst>
            <pc:docMk/>
            <pc:sldMk cId="1845148066" sldId="274"/>
            <ac:spMk id="13" creationId="{B36704FD-B59B-4FD5-97D3-755357B033DC}"/>
          </ac:spMkLst>
        </pc:spChg>
        <pc:spChg chg="mod">
          <ac:chgData name="De Pooter Marijn" userId="634ff10e-5ce1-4de2-b291-de73628c3d81" providerId="ADAL" clId="{0CF5A8E6-8850-4530-89CA-07A1AE8371E0}" dt="2020-04-20T02:07:00.645" v="276" actId="20577"/>
          <ac:spMkLst>
            <pc:docMk/>
            <pc:sldMk cId="1845148066" sldId="274"/>
            <ac:spMk id="17" creationId="{59A442AF-4D9A-425D-8F23-652FFE19D466}"/>
          </ac:spMkLst>
        </pc:spChg>
        <pc:picChg chg="mod">
          <ac:chgData name="De Pooter Marijn" userId="634ff10e-5ce1-4de2-b291-de73628c3d81" providerId="ADAL" clId="{0CF5A8E6-8850-4530-89CA-07A1AE8371E0}" dt="2020-04-20T02:39:36.403" v="470" actId="1035"/>
          <ac:picMkLst>
            <pc:docMk/>
            <pc:sldMk cId="1845148066" sldId="274"/>
            <ac:picMk id="14" creationId="{4F407CB3-B581-48CC-8415-56ADBD292F0E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1:59.060" v="796" actId="1036"/>
        <pc:sldMkLst>
          <pc:docMk/>
          <pc:sldMk cId="4210617673" sldId="275"/>
        </pc:sldMkLst>
        <pc:spChg chg="mod">
          <ac:chgData name="De Pooter Marijn" userId="634ff10e-5ce1-4de2-b291-de73628c3d81" providerId="ADAL" clId="{0CF5A8E6-8850-4530-89CA-07A1AE8371E0}" dt="2020-04-20T02:01:58.546" v="259" actId="207"/>
          <ac:spMkLst>
            <pc:docMk/>
            <pc:sldMk cId="4210617673" sldId="27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1:59.060" v="796" actId="1036"/>
          <ac:spMkLst>
            <pc:docMk/>
            <pc:sldMk cId="4210617673" sldId="275"/>
            <ac:spMk id="12" creationId="{436E260E-6415-486C-A71A-B4AD303BBF63}"/>
          </ac:spMkLst>
        </pc:spChg>
        <pc:spChg chg="mod">
          <ac:chgData name="De Pooter Marijn" userId="634ff10e-5ce1-4de2-b291-de73628c3d81" providerId="ADAL" clId="{0CF5A8E6-8850-4530-89CA-07A1AE8371E0}" dt="2020-04-20T02:02:39.433" v="261" actId="113"/>
          <ac:spMkLst>
            <pc:docMk/>
            <pc:sldMk cId="4210617673" sldId="275"/>
            <ac:spMk id="14" creationId="{BCA81EBB-308D-4BDF-9988-A77AD5ED0DF5}"/>
          </ac:spMkLst>
        </pc:spChg>
        <pc:grpChg chg="add">
          <ac:chgData name="De Pooter Marijn" userId="634ff10e-5ce1-4de2-b291-de73628c3d81" providerId="ADAL" clId="{0CF5A8E6-8850-4530-89CA-07A1AE8371E0}" dt="2020-04-20T02:39:54.217" v="472"/>
          <ac:grpSpMkLst>
            <pc:docMk/>
            <pc:sldMk cId="4210617673" sldId="275"/>
            <ac:grpSpMk id="11" creationId="{7A190A48-515F-4DAC-947D-607A0058E59A}"/>
          </ac:grpSpMkLst>
        </pc:grpChg>
        <pc:grpChg chg="del">
          <ac:chgData name="De Pooter Marijn" userId="634ff10e-5ce1-4de2-b291-de73628c3d81" providerId="ADAL" clId="{0CF5A8E6-8850-4530-89CA-07A1AE8371E0}" dt="2020-04-20T02:39:53.068" v="471" actId="478"/>
          <ac:grpSpMkLst>
            <pc:docMk/>
            <pc:sldMk cId="4210617673" sldId="275"/>
            <ac:grpSpMk id="13" creationId="{4C8AC201-3DDA-4B25-BC7C-591E60A03CBE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06.572" v="797" actId="1036"/>
        <pc:sldMkLst>
          <pc:docMk/>
          <pc:sldMk cId="1497977832" sldId="276"/>
        </pc:sldMkLst>
        <pc:spChg chg="mod">
          <ac:chgData name="De Pooter Marijn" userId="634ff10e-5ce1-4de2-b291-de73628c3d81" providerId="ADAL" clId="{0CF5A8E6-8850-4530-89CA-07A1AE8371E0}" dt="2020-04-20T02:03:52.247" v="268" actId="20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03:14.559" v="264" actId="113"/>
          <ac:spMkLst>
            <pc:docMk/>
            <pc:sldMk cId="1497977832" sldId="276"/>
            <ac:spMk id="12" creationId="{6EC7CE0E-9844-48E7-9157-7B21B0C5D34E}"/>
          </ac:spMkLst>
        </pc:spChg>
        <pc:spChg chg="mod">
          <ac:chgData name="De Pooter Marijn" userId="634ff10e-5ce1-4de2-b291-de73628c3d81" providerId="ADAL" clId="{0CF5A8E6-8850-4530-89CA-07A1AE8371E0}" dt="2020-04-20T03:02:06.572" v="797" actId="1036"/>
          <ac:spMkLst>
            <pc:docMk/>
            <pc:sldMk cId="1497977832" sldId="276"/>
            <ac:spMk id="18" creationId="{0A1E9595-A724-43BC-A994-03FE9F3C2E63}"/>
          </ac:spMkLst>
        </pc:spChg>
        <pc:grpChg chg="add">
          <ac:chgData name="De Pooter Marijn" userId="634ff10e-5ce1-4de2-b291-de73628c3d81" providerId="ADAL" clId="{0CF5A8E6-8850-4530-89CA-07A1AE8371E0}" dt="2020-04-20T02:40:01.513" v="474"/>
          <ac:grpSpMkLst>
            <pc:docMk/>
            <pc:sldMk cId="1497977832" sldId="276"/>
            <ac:grpSpMk id="11" creationId="{05BD1424-4EED-4B9A-8267-AC229556D7C0}"/>
          </ac:grpSpMkLst>
        </pc:grpChg>
        <pc:grpChg chg="del">
          <ac:chgData name="De Pooter Marijn" userId="634ff10e-5ce1-4de2-b291-de73628c3d81" providerId="ADAL" clId="{0CF5A8E6-8850-4530-89CA-07A1AE8371E0}" dt="2020-04-20T02:40:00.306" v="473" actId="478"/>
          <ac:grpSpMkLst>
            <pc:docMk/>
            <pc:sldMk cId="1497977832" sldId="276"/>
            <ac:grpSpMk id="13" creationId="{9DF0EF96-ACFA-4CD6-9429-0B75ABEB3EC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3:10.126" v="505"/>
        <pc:sldMkLst>
          <pc:docMk/>
          <pc:sldMk cId="3374086667" sldId="277"/>
        </pc:sldMkLst>
        <pc:spChg chg="mod">
          <ac:chgData name="De Pooter Marijn" userId="634ff10e-5ce1-4de2-b291-de73628c3d81" providerId="ADAL" clId="{0CF5A8E6-8850-4530-89CA-07A1AE8371E0}" dt="2020-04-20T02:42:03.168" v="500" actId="1036"/>
          <ac:spMkLst>
            <pc:docMk/>
            <pc:sldMk cId="3374086667" sldId="277"/>
            <ac:spMk id="8" creationId="{85AB7837-E430-4D92-B538-2843377BD331}"/>
          </ac:spMkLst>
        </pc:spChg>
        <pc:grpChg chg="del">
          <ac:chgData name="De Pooter Marijn" userId="634ff10e-5ce1-4de2-b291-de73628c3d81" providerId="ADAL" clId="{0CF5A8E6-8850-4530-89CA-07A1AE8371E0}" dt="2020-04-20T02:43:07.810" v="504" actId="478"/>
          <ac:grpSpMkLst>
            <pc:docMk/>
            <pc:sldMk cId="3374086667" sldId="277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10.126" v="505"/>
          <ac:grpSpMkLst>
            <pc:docMk/>
            <pc:sldMk cId="3374086667" sldId="277"/>
            <ac:grpSpMk id="12" creationId="{1D37F315-E381-425B-A717-D9FAA3C8A285}"/>
          </ac:grpSpMkLst>
        </pc:grpChg>
        <pc:picChg chg="mod">
          <ac:chgData name="De Pooter Marijn" userId="634ff10e-5ce1-4de2-b291-de73628c3d81" providerId="ADAL" clId="{0CF5A8E6-8850-4530-89CA-07A1AE8371E0}" dt="2020-04-20T02:42:23.037" v="501" actId="1036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">
        <pc:chgData name="De Pooter Marijn" userId="634ff10e-5ce1-4de2-b291-de73628c3d81" providerId="ADAL" clId="{0CF5A8E6-8850-4530-89CA-07A1AE8371E0}" dt="2020-04-20T03:05:45.162" v="809" actId="1036"/>
        <pc:sldMkLst>
          <pc:docMk/>
          <pc:sldMk cId="1513872387" sldId="284"/>
        </pc:sldMkLst>
        <pc:spChg chg="mod">
          <ac:chgData name="De Pooter Marijn" userId="634ff10e-5ce1-4de2-b291-de73628c3d81" providerId="ADAL" clId="{0CF5A8E6-8850-4530-89CA-07A1AE8371E0}" dt="2020-04-20T01:22:40.196" v="117" actId="1076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5:45.162" v="809" actId="1036"/>
          <ac:spMkLst>
            <pc:docMk/>
            <pc:sldMk cId="1513872387" sldId="284"/>
            <ac:spMk id="7" creationId="{D025BB05-5FD2-4411-A31B-CA027BF453D1}"/>
          </ac:spMkLst>
        </pc:spChg>
        <pc:grpChg chg="mod">
          <ac:chgData name="De Pooter Marijn" userId="634ff10e-5ce1-4de2-b291-de73628c3d81" providerId="ADAL" clId="{0CF5A8E6-8850-4530-89CA-07A1AE8371E0}" dt="2020-04-20T01:22:59.012" v="119" actId="1035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0CF5A8E6-8850-4530-89CA-07A1AE8371E0}" dt="2020-04-20T01:20:30.725" v="63" actId="1076"/>
          <ac:picMkLst>
            <pc:docMk/>
            <pc:sldMk cId="1513872387" sldId="284"/>
            <ac:picMk id="8" creationId="{6CE10FEC-5B5F-42A4-A85A-45D6A094343A}"/>
          </ac:picMkLst>
        </pc:picChg>
        <pc:cxnChg chg="mod">
          <ac:chgData name="De Pooter Marijn" userId="634ff10e-5ce1-4de2-b291-de73628c3d81" providerId="ADAL" clId="{0CF5A8E6-8850-4530-89CA-07A1AE8371E0}" dt="2020-04-20T02:24:43.137" v="334" actId="692"/>
          <ac:cxnSpMkLst>
            <pc:docMk/>
            <pc:sldMk cId="1513872387" sldId="284"/>
            <ac:cxnSpMk id="9" creationId="{461DC734-FC7E-4905-8ACC-081E1BD4F154}"/>
          </ac:cxnSpMkLst>
        </pc:cxnChg>
        <pc:cxnChg chg="mod">
          <ac:chgData name="De Pooter Marijn" userId="634ff10e-5ce1-4de2-b291-de73628c3d81" providerId="ADAL" clId="{0CF5A8E6-8850-4530-89CA-07A1AE8371E0}" dt="2020-04-20T02:24:34.630" v="333" actId="692"/>
          <ac:cxnSpMkLst>
            <pc:docMk/>
            <pc:sldMk cId="1513872387" sldId="284"/>
            <ac:cxnSpMk id="10" creationId="{6131D2EB-2A82-403B-B49B-316C464916D5}"/>
          </ac:cxnSpMkLst>
        </pc:cxnChg>
      </pc:sldChg>
      <pc:sldChg chg="modSp">
        <pc:chgData name="De Pooter Marijn" userId="634ff10e-5ce1-4de2-b291-de73628c3d81" providerId="ADAL" clId="{0CF5A8E6-8850-4530-89CA-07A1AE8371E0}" dt="2020-04-20T03:04:14.882" v="803" actId="1036"/>
        <pc:sldMkLst>
          <pc:docMk/>
          <pc:sldMk cId="2842159913" sldId="285"/>
        </pc:sldMkLst>
        <pc:spChg chg="mod">
          <ac:chgData name="De Pooter Marijn" userId="634ff10e-5ce1-4de2-b291-de73628c3d81" providerId="ADAL" clId="{0CF5A8E6-8850-4530-89CA-07A1AE8371E0}" dt="2020-04-20T03:04:14.882" v="803" actId="1036"/>
          <ac:spMkLst>
            <pc:docMk/>
            <pc:sldMk cId="2842159913" sldId="285"/>
            <ac:spMk id="8" creationId="{7FA4D928-E4CE-44E5-8A50-DAB9110C4394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3:57.845" v="409"/>
        <pc:sldMkLst>
          <pc:docMk/>
          <pc:sldMk cId="1474709772" sldId="286"/>
        </pc:sldMkLst>
        <pc:spChg chg="mod">
          <ac:chgData name="De Pooter Marijn" userId="634ff10e-5ce1-4de2-b291-de73628c3d81" providerId="ADAL" clId="{0CF5A8E6-8850-4530-89CA-07A1AE8371E0}" dt="2020-04-20T01:12:50.317" v="4" actId="1076"/>
          <ac:spMkLst>
            <pc:docMk/>
            <pc:sldMk cId="1474709772" sldId="286"/>
            <ac:spMk id="28" creationId="{4F9C07ED-5187-4358-A1B7-4A9A65AFD010}"/>
          </ac:spMkLst>
        </pc:spChg>
        <pc:grpChg chg="add del mod">
          <ac:chgData name="De Pooter Marijn" userId="634ff10e-5ce1-4de2-b291-de73628c3d81" providerId="ADAL" clId="{0CF5A8E6-8850-4530-89CA-07A1AE8371E0}" dt="2020-04-20T02:33:56.384" v="408" actId="478"/>
          <ac:grpSpMkLst>
            <pc:docMk/>
            <pc:sldMk cId="1474709772" sldId="286"/>
            <ac:grpSpMk id="10" creationId="{FAF9F242-32ED-4564-89C8-3AE6A5596A16}"/>
          </ac:grpSpMkLst>
        </pc:grpChg>
        <pc:grpChg chg="del">
          <ac:chgData name="De Pooter Marijn" userId="634ff10e-5ce1-4de2-b291-de73628c3d81" providerId="ADAL" clId="{0CF5A8E6-8850-4530-89CA-07A1AE8371E0}" dt="2020-04-20T01:12:08.787" v="0" actId="478"/>
          <ac:grpSpMkLst>
            <pc:docMk/>
            <pc:sldMk cId="1474709772" sldId="286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3:57.845" v="409"/>
          <ac:grpSpMkLst>
            <pc:docMk/>
            <pc:sldMk cId="1474709772" sldId="286"/>
            <ac:grpSpMk id="19" creationId="{AE0964D0-0728-4689-91FB-2D9931025DA3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21.260" v="798" actId="1036"/>
        <pc:sldMkLst>
          <pc:docMk/>
          <pc:sldMk cId="225079790" sldId="287"/>
        </pc:sldMkLst>
        <pc:spChg chg="mod">
          <ac:chgData name="De Pooter Marijn" userId="634ff10e-5ce1-4de2-b291-de73628c3d81" providerId="ADAL" clId="{0CF5A8E6-8850-4530-89CA-07A1AE8371E0}" dt="2020-04-20T02:10:42.767" v="303" actId="207"/>
          <ac:spMkLst>
            <pc:docMk/>
            <pc:sldMk cId="225079790" sldId="287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1:23.366" v="309" actId="207"/>
          <ac:spMkLst>
            <pc:docMk/>
            <pc:sldMk cId="225079790" sldId="287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21.260" v="798" actId="1036"/>
          <ac:spMkLst>
            <pc:docMk/>
            <pc:sldMk cId="225079790" sldId="287"/>
            <ac:spMk id="23" creationId="{7565B817-BE22-4469-A1D9-5847B1C54C44}"/>
          </ac:spMkLst>
        </pc:spChg>
        <pc:grpChg chg="add del">
          <ac:chgData name="De Pooter Marijn" userId="634ff10e-5ce1-4de2-b291-de73628c3d81" providerId="ADAL" clId="{0CF5A8E6-8850-4530-89CA-07A1AE8371E0}" dt="2020-04-20T02:40:16.419" v="475" actId="478"/>
          <ac:grpSpMkLst>
            <pc:docMk/>
            <pc:sldMk cId="225079790" sldId="287"/>
            <ac:grpSpMk id="11" creationId="{9266463C-4B69-465E-9561-D861B990928E}"/>
          </ac:grpSpMkLst>
        </pc:grpChg>
        <pc:grpChg chg="del">
          <ac:chgData name="De Pooter Marijn" userId="634ff10e-5ce1-4de2-b291-de73628c3d81" providerId="ADAL" clId="{0CF5A8E6-8850-4530-89CA-07A1AE8371E0}" dt="2020-04-20T01:15:34.841" v="16" actId="478"/>
          <ac:grpSpMkLst>
            <pc:docMk/>
            <pc:sldMk cId="225079790" sldId="287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17.621" v="476"/>
          <ac:grpSpMkLst>
            <pc:docMk/>
            <pc:sldMk cId="225079790" sldId="287"/>
            <ac:grpSpMk id="22" creationId="{0198D2B1-4F49-45A3-A97D-73A67334B952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2:37.151" v="799" actId="1036"/>
        <pc:sldMkLst>
          <pc:docMk/>
          <pc:sldMk cId="2172744578" sldId="288"/>
        </pc:sldMkLst>
        <pc:spChg chg="mod">
          <ac:chgData name="De Pooter Marijn" userId="634ff10e-5ce1-4de2-b291-de73628c3d81" providerId="ADAL" clId="{0CF5A8E6-8850-4530-89CA-07A1AE8371E0}" dt="2020-04-20T02:12:08.885" v="312" actId="113"/>
          <ac:spMkLst>
            <pc:docMk/>
            <pc:sldMk cId="2172744578" sldId="288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2:12:32.678" v="314" actId="207"/>
          <ac:spMkLst>
            <pc:docMk/>
            <pc:sldMk cId="2172744578" sldId="288"/>
            <ac:spMk id="17" creationId="{59A442AF-4D9A-425D-8F23-652FFE19D466}"/>
          </ac:spMkLst>
        </pc:spChg>
        <pc:spChg chg="mod">
          <ac:chgData name="De Pooter Marijn" userId="634ff10e-5ce1-4de2-b291-de73628c3d81" providerId="ADAL" clId="{0CF5A8E6-8850-4530-89CA-07A1AE8371E0}" dt="2020-04-20T03:02:37.151" v="799" actId="1036"/>
          <ac:spMkLst>
            <pc:docMk/>
            <pc:sldMk cId="2172744578" sldId="288"/>
            <ac:spMk id="23" creationId="{A2C4B823-9AE7-4F6D-945C-7F1404B4AB49}"/>
          </ac:spMkLst>
        </pc:spChg>
        <pc:grpChg chg="add del">
          <ac:chgData name="De Pooter Marijn" userId="634ff10e-5ce1-4de2-b291-de73628c3d81" providerId="ADAL" clId="{0CF5A8E6-8850-4530-89CA-07A1AE8371E0}" dt="2020-04-20T02:40:26.300" v="477" actId="478"/>
          <ac:grpSpMkLst>
            <pc:docMk/>
            <pc:sldMk cId="2172744578" sldId="288"/>
            <ac:grpSpMk id="11" creationId="{1C15B1C2-2753-4D69-9E0F-939DA6CA727A}"/>
          </ac:grpSpMkLst>
        </pc:grpChg>
        <pc:grpChg chg="del">
          <ac:chgData name="De Pooter Marijn" userId="634ff10e-5ce1-4de2-b291-de73628c3d81" providerId="ADAL" clId="{0CF5A8E6-8850-4530-89CA-07A1AE8371E0}" dt="2020-04-20T01:17:05.546" v="37" actId="478"/>
          <ac:grpSpMkLst>
            <pc:docMk/>
            <pc:sldMk cId="2172744578" sldId="288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27.401" v="478"/>
          <ac:grpSpMkLst>
            <pc:docMk/>
            <pc:sldMk cId="2172744578" sldId="288"/>
            <ac:grpSpMk id="22" creationId="{CD35A377-C8EF-4DBE-B6C1-497E1167E32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42:44.692" v="503"/>
        <pc:sldMkLst>
          <pc:docMk/>
          <pc:sldMk cId="197127571" sldId="289"/>
        </pc:sldMkLst>
        <pc:spChg chg="mod">
          <ac:chgData name="De Pooter Marijn" userId="634ff10e-5ce1-4de2-b291-de73628c3d81" providerId="ADAL" clId="{0CF5A8E6-8850-4530-89CA-07A1AE8371E0}" dt="2020-04-20T01:18:22.605" v="53" actId="1076"/>
          <ac:spMkLst>
            <pc:docMk/>
            <pc:sldMk cId="197127571" sldId="289"/>
            <ac:spMk id="3" creationId="{4ECABE3C-BC33-8245-822C-EE2D7505A266}"/>
          </ac:spMkLst>
        </pc:spChg>
        <pc:grpChg chg="del">
          <ac:chgData name="De Pooter Marijn" userId="634ff10e-5ce1-4de2-b291-de73628c3d81" providerId="ADAL" clId="{0CF5A8E6-8850-4530-89CA-07A1AE8371E0}" dt="2020-04-20T01:18:07.681" v="49" actId="478"/>
          <ac:grpSpMkLst>
            <pc:docMk/>
            <pc:sldMk cId="197127571" sldId="289"/>
            <ac:grpSpMk id="7" creationId="{D0133044-C7BB-49E8-B2F6-0A8C23B5735F}"/>
          </ac:grpSpMkLst>
        </pc:grpChg>
        <pc:grpChg chg="add del">
          <ac:chgData name="De Pooter Marijn" userId="634ff10e-5ce1-4de2-b291-de73628c3d81" providerId="ADAL" clId="{0CF5A8E6-8850-4530-89CA-07A1AE8371E0}" dt="2020-04-20T02:42:43.427" v="502" actId="478"/>
          <ac:grpSpMkLst>
            <pc:docMk/>
            <pc:sldMk cId="197127571" sldId="289"/>
            <ac:grpSpMk id="12" creationId="{DBB2F7FB-6ED5-4CFA-965F-0E73A914D2D7}"/>
          </ac:grpSpMkLst>
        </pc:grpChg>
        <pc:grpChg chg="add">
          <ac:chgData name="De Pooter Marijn" userId="634ff10e-5ce1-4de2-b291-de73628c3d81" providerId="ADAL" clId="{0CF5A8E6-8850-4530-89CA-07A1AE8371E0}" dt="2020-04-20T02:42:44.692" v="503"/>
          <ac:grpSpMkLst>
            <pc:docMk/>
            <pc:sldMk cId="197127571" sldId="289"/>
            <ac:grpSpMk id="17" creationId="{AFD2AA89-A08E-43C4-B805-0C2F90D953F6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2:34:12.055" v="411"/>
        <pc:sldMkLst>
          <pc:docMk/>
          <pc:sldMk cId="548687360" sldId="290"/>
        </pc:sldMkLst>
        <pc:spChg chg="mod">
          <ac:chgData name="De Pooter Marijn" userId="634ff10e-5ce1-4de2-b291-de73628c3d81" providerId="ADAL" clId="{0CF5A8E6-8850-4530-89CA-07A1AE8371E0}" dt="2020-04-20T02:30:56.673" v="379" actId="1036"/>
          <ac:spMkLst>
            <pc:docMk/>
            <pc:sldMk cId="548687360" sldId="290"/>
            <ac:spMk id="15" creationId="{E74019C1-CF72-4463-81DF-8D7274F8DA23}"/>
          </ac:spMkLst>
        </pc:spChg>
        <pc:spChg chg="mod">
          <ac:chgData name="De Pooter Marijn" userId="634ff10e-5ce1-4de2-b291-de73628c3d81" providerId="ADAL" clId="{0CF5A8E6-8850-4530-89CA-07A1AE8371E0}" dt="2020-04-20T01:24:14.583" v="126" actId="1076"/>
          <ac:spMkLst>
            <pc:docMk/>
            <pc:sldMk cId="548687360" sldId="290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10.810" v="410" actId="478"/>
          <ac:grpSpMkLst>
            <pc:docMk/>
            <pc:sldMk cId="548687360" sldId="290"/>
            <ac:grpSpMk id="10" creationId="{B2A038B7-431A-4449-BF4F-47770AEAC18D}"/>
          </ac:grpSpMkLst>
        </pc:grpChg>
        <pc:grpChg chg="del">
          <ac:chgData name="De Pooter Marijn" userId="634ff10e-5ce1-4de2-b291-de73628c3d81" providerId="ADAL" clId="{0CF5A8E6-8850-4530-89CA-07A1AE8371E0}" dt="2020-04-20T01:23:32.126" v="120" actId="478"/>
          <ac:grpSpMkLst>
            <pc:docMk/>
            <pc:sldMk cId="548687360" sldId="290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12.055" v="411"/>
          <ac:grpSpMkLst>
            <pc:docMk/>
            <pc:sldMk cId="548687360" sldId="290"/>
            <ac:grpSpMk id="19" creationId="{DEF99BD3-BC82-4D55-ADF7-559C318C2A68}"/>
          </ac:grpSpMkLst>
        </pc:grpChg>
        <pc:cxnChg chg="mod">
          <ac:chgData name="De Pooter Marijn" userId="634ff10e-5ce1-4de2-b291-de73628c3d81" providerId="ADAL" clId="{0CF5A8E6-8850-4530-89CA-07A1AE8371E0}" dt="2020-04-20T02:27:45.007" v="345" actId="1076"/>
          <ac:cxnSpMkLst>
            <pc:docMk/>
            <pc:sldMk cId="548687360" sldId="290"/>
            <ac:cxnSpMk id="14" creationId="{E5ED3E4B-9040-41AA-91EE-518743D472E6}"/>
          </ac:cxnSpMkLst>
        </pc:cxnChg>
      </pc:sldChg>
      <pc:sldChg chg="addSp delSp modSp">
        <pc:chgData name="De Pooter Marijn" userId="634ff10e-5ce1-4de2-b291-de73628c3d81" providerId="ADAL" clId="{0CF5A8E6-8850-4530-89CA-07A1AE8371E0}" dt="2020-04-20T02:37:45.502" v="442"/>
        <pc:sldMkLst>
          <pc:docMk/>
          <pc:sldMk cId="1597515294" sldId="291"/>
        </pc:sldMkLst>
        <pc:spChg chg="mod">
          <ac:chgData name="De Pooter Marijn" userId="634ff10e-5ce1-4de2-b291-de73628c3d81" providerId="ADAL" clId="{0CF5A8E6-8850-4530-89CA-07A1AE8371E0}" dt="2020-04-20T01:43:46.431" v="166" actId="1076"/>
          <ac:spMkLst>
            <pc:docMk/>
            <pc:sldMk cId="1597515294" sldId="291"/>
            <ac:spMk id="3" creationId="{0404F855-57EB-4013-8B77-A4502D830926}"/>
          </ac:spMkLst>
        </pc:spChg>
        <pc:spChg chg="mod">
          <ac:chgData name="De Pooter Marijn" userId="634ff10e-5ce1-4de2-b291-de73628c3d81" providerId="ADAL" clId="{0CF5A8E6-8850-4530-89CA-07A1AE8371E0}" dt="2020-04-20T01:45:47.107" v="194" actId="1076"/>
          <ac:spMkLst>
            <pc:docMk/>
            <pc:sldMk cId="1597515294" sldId="291"/>
            <ac:spMk id="7" creationId="{E4883CB2-236C-4715-A260-C6520F8F40E7}"/>
          </ac:spMkLst>
        </pc:spChg>
        <pc:spChg chg="mod">
          <ac:chgData name="De Pooter Marijn" userId="634ff10e-5ce1-4de2-b291-de73628c3d81" providerId="ADAL" clId="{0CF5A8E6-8850-4530-89CA-07A1AE8371E0}" dt="2020-04-20T01:43:12.066" v="136" actId="1076"/>
          <ac:spMkLst>
            <pc:docMk/>
            <pc:sldMk cId="1597515294" sldId="291"/>
            <ac:spMk id="23" creationId="{CBB965C4-AD38-44D7-8F91-306FF19BCA73}"/>
          </ac:spMkLst>
        </pc:spChg>
        <pc:spChg chg="mod">
          <ac:chgData name="De Pooter Marijn" userId="634ff10e-5ce1-4de2-b291-de73628c3d81" providerId="ADAL" clId="{0CF5A8E6-8850-4530-89CA-07A1AE8371E0}" dt="2020-04-20T01:45:01.930" v="191" actId="14100"/>
          <ac:spMkLst>
            <pc:docMk/>
            <pc:sldMk cId="1597515294" sldId="291"/>
            <ac:spMk id="24" creationId="{4F577C10-0EC5-40C8-B5F0-14DCD2871DDA}"/>
          </ac:spMkLst>
        </pc:spChg>
        <pc:spChg chg="mod">
          <ac:chgData name="De Pooter Marijn" userId="634ff10e-5ce1-4de2-b291-de73628c3d81" providerId="ADAL" clId="{0CF5A8E6-8850-4530-89CA-07A1AE8371E0}" dt="2020-04-20T01:46:17.236" v="195" actId="1076"/>
          <ac:spMkLst>
            <pc:docMk/>
            <pc:sldMk cId="1597515294" sldId="291"/>
            <ac:spMk id="25" creationId="{D9E07D93-97F1-4D40-AA8E-4DA89C600A9A}"/>
          </ac:spMkLst>
        </pc:spChg>
        <pc:spChg chg="mod">
          <ac:chgData name="De Pooter Marijn" userId="634ff10e-5ce1-4de2-b291-de73628c3d81" providerId="ADAL" clId="{0CF5A8E6-8850-4530-89CA-07A1AE8371E0}" dt="2020-04-20T01:47:29.529" v="208" actId="20577"/>
          <ac:spMkLst>
            <pc:docMk/>
            <pc:sldMk cId="1597515294" sldId="291"/>
            <ac:spMk id="29" creationId="{DEF9AD08-44CB-48E1-B629-6BA3D5E63D6A}"/>
          </ac:spMkLst>
        </pc:spChg>
        <pc:spChg chg="mod">
          <ac:chgData name="De Pooter Marijn" userId="634ff10e-5ce1-4de2-b291-de73628c3d81" providerId="ADAL" clId="{0CF5A8E6-8850-4530-89CA-07A1AE8371E0}" dt="2020-04-20T02:28:12.893" v="353" actId="1076"/>
          <ac:spMkLst>
            <pc:docMk/>
            <pc:sldMk cId="1597515294" sldId="291"/>
            <ac:spMk id="30" creationId="{7FEAFE3C-350E-4F42-A2FE-032F0F118C24}"/>
          </ac:spMkLst>
        </pc:spChg>
        <pc:grpChg chg="add del">
          <ac:chgData name="De Pooter Marijn" userId="634ff10e-5ce1-4de2-b291-de73628c3d81" providerId="ADAL" clId="{0CF5A8E6-8850-4530-89CA-07A1AE8371E0}" dt="2020-04-20T02:37:43.460" v="441" actId="478"/>
          <ac:grpSpMkLst>
            <pc:docMk/>
            <pc:sldMk cId="1597515294" sldId="291"/>
            <ac:grpSpMk id="17" creationId="{D47AEE45-FFCA-4794-ACD8-92ACDD3A0DE3}"/>
          </ac:grpSpMkLst>
        </pc:grpChg>
        <pc:grpChg chg="del">
          <ac:chgData name="De Pooter Marijn" userId="634ff10e-5ce1-4de2-b291-de73628c3d81" providerId="ADAL" clId="{0CF5A8E6-8850-4530-89CA-07A1AE8371E0}" dt="2020-04-20T01:42:39.670" v="127" actId="478"/>
          <ac:grpSpMkLst>
            <pc:docMk/>
            <pc:sldMk cId="1597515294" sldId="291"/>
            <ac:grpSpMk id="18" creationId="{AD34872D-63DB-47B8-8DE1-DB3059232B19}"/>
          </ac:grpSpMkLst>
        </pc:grpChg>
        <pc:grpChg chg="add">
          <ac:chgData name="De Pooter Marijn" userId="634ff10e-5ce1-4de2-b291-de73628c3d81" providerId="ADAL" clId="{0CF5A8E6-8850-4530-89CA-07A1AE8371E0}" dt="2020-04-20T02:37:45.502" v="442"/>
          <ac:grpSpMkLst>
            <pc:docMk/>
            <pc:sldMk cId="1597515294" sldId="291"/>
            <ac:grpSpMk id="32" creationId="{B4F610D8-1ED3-40F9-A8E8-1D993510E153}"/>
          </ac:grpSpMkLst>
        </pc:grpChg>
        <pc:cxnChg chg="mod">
          <ac:chgData name="De Pooter Marijn" userId="634ff10e-5ce1-4de2-b291-de73628c3d81" providerId="ADAL" clId="{0CF5A8E6-8850-4530-89CA-07A1AE8371E0}" dt="2020-04-20T01:45:47.107" v="194" actId="1076"/>
          <ac:cxnSpMkLst>
            <pc:docMk/>
            <pc:sldMk cId="1597515294" sldId="291"/>
            <ac:cxnSpMk id="11" creationId="{134F16AB-807B-4D62-9365-3EF6A814F21E}"/>
          </ac:cxnSpMkLst>
        </pc:cxnChg>
        <pc:cxnChg chg="mod">
          <ac:chgData name="De Pooter Marijn" userId="634ff10e-5ce1-4de2-b291-de73628c3d81" providerId="ADAL" clId="{0CF5A8E6-8850-4530-89CA-07A1AE8371E0}" dt="2020-04-20T01:47:03.041" v="207" actId="1035"/>
          <ac:cxnSpMkLst>
            <pc:docMk/>
            <pc:sldMk cId="1597515294" sldId="291"/>
            <ac:cxnSpMk id="14" creationId="{1A1E38A3-C733-45A0-83B6-3DA7CA7B4E00}"/>
          </ac:cxnSpMkLst>
        </pc:cxnChg>
        <pc:cxnChg chg="mod">
          <ac:chgData name="De Pooter Marijn" userId="634ff10e-5ce1-4de2-b291-de73628c3d81" providerId="ADAL" clId="{0CF5A8E6-8850-4530-89CA-07A1AE8371E0}" dt="2020-04-20T02:27:50.747" v="349" actId="1036"/>
          <ac:cxnSpMkLst>
            <pc:docMk/>
            <pc:sldMk cId="1597515294" sldId="291"/>
            <ac:cxnSpMk id="28" creationId="{A0B59865-D6DC-4959-8570-64C812013F93}"/>
          </ac:cxnSpMkLst>
        </pc:cxnChg>
      </pc:sldChg>
      <pc:sldChg chg="modSp">
        <pc:chgData name="De Pooter Marijn" userId="634ff10e-5ce1-4de2-b291-de73628c3d81" providerId="ADAL" clId="{0CF5A8E6-8850-4530-89CA-07A1AE8371E0}" dt="2020-04-20T02:37:10.791" v="438" actId="1076"/>
        <pc:sldMkLst>
          <pc:docMk/>
          <pc:sldMk cId="1065570609" sldId="292"/>
        </pc:sldMkLst>
        <pc:spChg chg="mod">
          <ac:chgData name="De Pooter Marijn" userId="634ff10e-5ce1-4de2-b291-de73628c3d81" providerId="ADAL" clId="{0CF5A8E6-8850-4530-89CA-07A1AE8371E0}" dt="2020-04-20T02:37:10.791" v="438" actId="1076"/>
          <ac:spMkLst>
            <pc:docMk/>
            <pc:sldMk cId="1065570609" sldId="292"/>
            <ac:spMk id="19" creationId="{7E644330-BCBC-48E4-99BD-44071367D322}"/>
          </ac:spMkLst>
        </pc:spChg>
        <pc:spChg chg="mod">
          <ac:chgData name="De Pooter Marijn" userId="634ff10e-5ce1-4de2-b291-de73628c3d81" providerId="ADAL" clId="{0CF5A8E6-8850-4530-89CA-07A1AE8371E0}" dt="2020-04-20T02:09:13.698" v="292" actId="20577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7:30.439" v="440"/>
        <pc:sldMkLst>
          <pc:docMk/>
          <pc:sldMk cId="159997603" sldId="293"/>
        </pc:sldMkLst>
        <pc:spChg chg="mod">
          <ac:chgData name="De Pooter Marijn" userId="634ff10e-5ce1-4de2-b291-de73628c3d81" providerId="ADAL" clId="{0CF5A8E6-8850-4530-89CA-07A1AE8371E0}" dt="2020-04-20T02:09:29.303" v="294"/>
          <ac:spMkLst>
            <pc:docMk/>
            <pc:sldMk cId="159997603" sldId="293"/>
            <ac:spMk id="29" creationId="{DEF9AD08-44CB-48E1-B629-6BA3D5E63D6A}"/>
          </ac:spMkLst>
        </pc:spChg>
        <pc:grpChg chg="add del mod">
          <ac:chgData name="De Pooter Marijn" userId="634ff10e-5ce1-4de2-b291-de73628c3d81" providerId="ADAL" clId="{0CF5A8E6-8850-4530-89CA-07A1AE8371E0}" dt="2020-04-20T02:37:29.151" v="439" actId="478"/>
          <ac:grpSpMkLst>
            <pc:docMk/>
            <pc:sldMk cId="159997603" sldId="293"/>
            <ac:grpSpMk id="10" creationId="{6DF4FA5A-49D5-4605-83C9-EA14A2301E25}"/>
          </ac:grpSpMkLst>
        </pc:grpChg>
        <pc:grpChg chg="add">
          <ac:chgData name="De Pooter Marijn" userId="634ff10e-5ce1-4de2-b291-de73628c3d81" providerId="ADAL" clId="{0CF5A8E6-8850-4530-89CA-07A1AE8371E0}" dt="2020-04-20T02:37:30.439" v="440"/>
          <ac:grpSpMkLst>
            <pc:docMk/>
            <pc:sldMk cId="159997603" sldId="293"/>
            <ac:grpSpMk id="16" creationId="{B60CBEE6-B7DF-4D64-B0BC-7681F712EE08}"/>
          </ac:grpSpMkLst>
        </pc:grpChg>
        <pc:grpChg chg="del">
          <ac:chgData name="De Pooter Marijn" userId="634ff10e-5ce1-4de2-b291-de73628c3d81" providerId="ADAL" clId="{0CF5A8E6-8850-4530-89CA-07A1AE8371E0}" dt="2020-04-20T01:14:42.447" v="8" actId="478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34.008" v="804" actId="1036"/>
        <pc:sldMkLst>
          <pc:docMk/>
          <pc:sldMk cId="940007482" sldId="294"/>
        </pc:sldMkLst>
        <pc:spChg chg="mod">
          <ac:chgData name="De Pooter Marijn" userId="634ff10e-5ce1-4de2-b291-de73628c3d81" providerId="ADAL" clId="{0CF5A8E6-8850-4530-89CA-07A1AE8371E0}" dt="2020-04-20T01:19:43.773" v="58" actId="1076"/>
          <ac:spMkLst>
            <pc:docMk/>
            <pc:sldMk cId="940007482" sldId="29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4:34.008" v="804" actId="1036"/>
          <ac:spMkLst>
            <pc:docMk/>
            <pc:sldMk cId="940007482" sldId="294"/>
            <ac:spMk id="18" creationId="{370BE74D-783C-4F99-B4D2-9AA460B889EB}"/>
          </ac:spMkLst>
        </pc:spChg>
        <pc:grpChg chg="del">
          <ac:chgData name="De Pooter Marijn" userId="634ff10e-5ce1-4de2-b291-de73628c3d81" providerId="ADAL" clId="{0CF5A8E6-8850-4530-89CA-07A1AE8371E0}" dt="2020-04-20T01:19:30.391" v="54" actId="478"/>
          <ac:grpSpMkLst>
            <pc:docMk/>
            <pc:sldMk cId="940007482" sldId="294"/>
            <ac:grpSpMk id="7" creationId="{D029D5A1-E55D-42C3-BDC9-54D21A954650}"/>
          </ac:grpSpMkLst>
        </pc:grpChg>
        <pc:grpChg chg="add del">
          <ac:chgData name="De Pooter Marijn" userId="634ff10e-5ce1-4de2-b291-de73628c3d81" providerId="ADAL" clId="{0CF5A8E6-8850-4530-89CA-07A1AE8371E0}" dt="2020-04-20T02:48:41.567" v="655" actId="478"/>
          <ac:grpSpMkLst>
            <pc:docMk/>
            <pc:sldMk cId="940007482" sldId="294"/>
            <ac:grpSpMk id="12" creationId="{E9A09AAB-D9C8-4428-9891-943B501340DF}"/>
          </ac:grpSpMkLst>
        </pc:grpChg>
        <pc:grpChg chg="add">
          <ac:chgData name="De Pooter Marijn" userId="634ff10e-5ce1-4de2-b291-de73628c3d81" providerId="ADAL" clId="{0CF5A8E6-8850-4530-89CA-07A1AE8371E0}" dt="2020-04-20T02:48:42.857" v="656"/>
          <ac:grpSpMkLst>
            <pc:docMk/>
            <pc:sldMk cId="940007482" sldId="294"/>
            <ac:grpSpMk id="17" creationId="{3D558986-5537-432C-BD71-AF860C91530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4:50.897" v="805" actId="1036"/>
        <pc:sldMkLst>
          <pc:docMk/>
          <pc:sldMk cId="4081770311" sldId="295"/>
        </pc:sldMkLst>
        <pc:spChg chg="mod">
          <ac:chgData name="De Pooter Marijn" userId="634ff10e-5ce1-4de2-b291-de73628c3d81" providerId="ADAL" clId="{0CF5A8E6-8850-4530-89CA-07A1AE8371E0}" dt="2020-04-20T03:04:50.897" v="805" actId="1036"/>
          <ac:spMkLst>
            <pc:docMk/>
            <pc:sldMk cId="4081770311" sldId="295"/>
            <ac:spMk id="13" creationId="{0697A014-456E-46E7-84A3-2ADCCB7E800E}"/>
          </ac:spMkLst>
        </pc:spChg>
        <pc:grpChg chg="del">
          <ac:chgData name="De Pooter Marijn" userId="634ff10e-5ce1-4de2-b291-de73628c3d81" providerId="ADAL" clId="{0CF5A8E6-8850-4530-89CA-07A1AE8371E0}" dt="2020-04-20T02:49:01.175" v="657" actId="478"/>
          <ac:grpSpMkLst>
            <pc:docMk/>
            <pc:sldMk cId="4081770311" sldId="295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49:02.430" v="658"/>
          <ac:grpSpMkLst>
            <pc:docMk/>
            <pc:sldMk cId="4081770311" sldId="295"/>
            <ac:grpSpMk id="12" creationId="{B9D8F260-B043-4C37-9F75-9E52356FA163}"/>
          </ac:grpSpMkLst>
        </pc:grpChg>
        <pc:picChg chg="mod">
          <ac:chgData name="De Pooter Marijn" userId="634ff10e-5ce1-4de2-b291-de73628c3d81" providerId="ADAL" clId="{0CF5A8E6-8850-4530-89CA-07A1AE8371E0}" dt="2020-04-20T02:49:41.553" v="659" actId="207"/>
          <ac:picMkLst>
            <pc:docMk/>
            <pc:sldMk cId="4081770311" sldId="295"/>
            <ac:picMk id="14" creationId="{D08E4143-CA9E-482F-89C6-6749D92D111B}"/>
          </ac:picMkLst>
        </pc:picChg>
      </pc:sldChg>
      <pc:sldChg chg="addSp delSp modSp">
        <pc:chgData name="De Pooter Marijn" userId="634ff10e-5ce1-4de2-b291-de73628c3d81" providerId="ADAL" clId="{0CF5A8E6-8850-4530-89CA-07A1AE8371E0}" dt="2020-04-20T03:02:54.543" v="800" actId="1036"/>
        <pc:sldMkLst>
          <pc:docMk/>
          <pc:sldMk cId="1625737628" sldId="296"/>
        </pc:sldMkLst>
        <pc:spChg chg="mod">
          <ac:chgData name="De Pooter Marijn" userId="634ff10e-5ce1-4de2-b291-de73628c3d81" providerId="ADAL" clId="{0CF5A8E6-8850-4530-89CA-07A1AE8371E0}" dt="2020-04-20T03:02:54.543" v="800" actId="1036"/>
          <ac:spMkLst>
            <pc:docMk/>
            <pc:sldMk cId="1625737628" sldId="296"/>
            <ac:spMk id="18" creationId="{D96233F5-B28E-423E-8167-68EF284206AC}"/>
          </ac:spMkLst>
        </pc:spChg>
        <pc:grpChg chg="add">
          <ac:chgData name="De Pooter Marijn" userId="634ff10e-5ce1-4de2-b291-de73628c3d81" providerId="ADAL" clId="{0CF5A8E6-8850-4530-89CA-07A1AE8371E0}" dt="2020-04-20T02:40:47.393" v="480"/>
          <ac:grpSpMkLst>
            <pc:docMk/>
            <pc:sldMk cId="1625737628" sldId="296"/>
            <ac:grpSpMk id="11" creationId="{25358C8B-EC85-4423-B9A8-E10D75BFA33A}"/>
          </ac:grpSpMkLst>
        </pc:grpChg>
        <pc:grpChg chg="del">
          <ac:chgData name="De Pooter Marijn" userId="634ff10e-5ce1-4de2-b291-de73628c3d81" providerId="ADAL" clId="{0CF5A8E6-8850-4530-89CA-07A1AE8371E0}" dt="2020-04-20T02:40:46.236" v="479" actId="478"/>
          <ac:grpSpMkLst>
            <pc:docMk/>
            <pc:sldMk cId="1625737628" sldId="296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10.593" v="802" actId="1036"/>
        <pc:sldMkLst>
          <pc:docMk/>
          <pc:sldMk cId="3709124516" sldId="299"/>
        </pc:sldMkLst>
        <pc:spChg chg="mod">
          <ac:chgData name="De Pooter Marijn" userId="634ff10e-5ce1-4de2-b291-de73628c3d81" providerId="ADAL" clId="{0CF5A8E6-8850-4530-89CA-07A1AE8371E0}" dt="2020-04-20T03:03:10.593" v="802" actId="1036"/>
          <ac:spMkLst>
            <pc:docMk/>
            <pc:sldMk cId="3709124516" sldId="299"/>
            <ac:spMk id="19" creationId="{3C1BFDF0-E139-4F2B-9AFB-434F2225C1F5}"/>
          </ac:spMkLst>
        </pc:spChg>
        <pc:grpChg chg="del">
          <ac:chgData name="De Pooter Marijn" userId="634ff10e-5ce1-4de2-b291-de73628c3d81" providerId="ADAL" clId="{0CF5A8E6-8850-4530-89CA-07A1AE8371E0}" dt="2020-04-20T02:41:06.192" v="483" actId="478"/>
          <ac:grpSpMkLst>
            <pc:docMk/>
            <pc:sldMk cId="3709124516" sldId="299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1:07.339" v="484"/>
          <ac:grpSpMkLst>
            <pc:docMk/>
            <pc:sldMk cId="3709124516" sldId="299"/>
            <ac:grpSpMk id="18" creationId="{395C6149-A2E4-49EA-86A0-798B7CE763C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3:01.665" v="801" actId="1036"/>
        <pc:sldMkLst>
          <pc:docMk/>
          <pc:sldMk cId="3749080174" sldId="302"/>
        </pc:sldMkLst>
        <pc:spChg chg="mod">
          <ac:chgData name="De Pooter Marijn" userId="634ff10e-5ce1-4de2-b291-de73628c3d81" providerId="ADAL" clId="{0CF5A8E6-8850-4530-89CA-07A1AE8371E0}" dt="2020-04-20T03:03:01.665" v="801" actId="1036"/>
          <ac:spMkLst>
            <pc:docMk/>
            <pc:sldMk cId="3749080174" sldId="302"/>
            <ac:spMk id="28" creationId="{86461F7F-C1B6-4B20-98C3-1B4B35989B90}"/>
          </ac:spMkLst>
        </pc:spChg>
        <pc:grpChg chg="del">
          <ac:chgData name="De Pooter Marijn" userId="634ff10e-5ce1-4de2-b291-de73628c3d81" providerId="ADAL" clId="{0CF5A8E6-8850-4530-89CA-07A1AE8371E0}" dt="2020-04-20T02:40:53.673" v="481" actId="478"/>
          <ac:grpSpMkLst>
            <pc:docMk/>
            <pc:sldMk cId="3749080174" sldId="302"/>
            <ac:grpSpMk id="12" creationId="{9D0F3759-F3F7-43D6-A74B-E1145E91D75B}"/>
          </ac:grpSpMkLst>
        </pc:grpChg>
        <pc:grpChg chg="add">
          <ac:chgData name="De Pooter Marijn" userId="634ff10e-5ce1-4de2-b291-de73628c3d81" providerId="ADAL" clId="{0CF5A8E6-8850-4530-89CA-07A1AE8371E0}" dt="2020-04-20T02:40:54.903" v="482"/>
          <ac:grpSpMkLst>
            <pc:docMk/>
            <pc:sldMk cId="3749080174" sldId="302"/>
            <ac:grpSpMk id="25" creationId="{1595B9AA-030C-4663-9D73-36286C06DAA8}"/>
          </ac:grpSpMkLst>
        </pc:grpChg>
      </pc:sldChg>
      <pc:sldChg chg="modSp">
        <pc:chgData name="De Pooter Marijn" userId="634ff10e-5ce1-4de2-b291-de73628c3d81" providerId="ADAL" clId="{0CF5A8E6-8850-4530-89CA-07A1AE8371E0}" dt="2020-04-29T20:23:38.813" v="1796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CF5A8E6-8850-4530-89CA-07A1AE8371E0}" dt="2020-04-29T20:19:43.554" v="1540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2:52:05.884" v="693" actId="20577"/>
          <ac:spMkLst>
            <pc:docMk/>
            <pc:sldMk cId="1050307132" sldId="30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9T20:23:38.813" v="1796" actId="20577"/>
          <ac:spMkLst>
            <pc:docMk/>
            <pc:sldMk cId="1050307132" sldId="304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33.551" v="1789" actId="20577"/>
        <pc:sldMkLst>
          <pc:docMk/>
          <pc:sldMk cId="2812066807" sldId="305"/>
        </pc:sldMkLst>
        <pc:spChg chg="mod">
          <ac:chgData name="De Pooter Marijn" userId="634ff10e-5ce1-4de2-b291-de73628c3d81" providerId="ADAL" clId="{0CF5A8E6-8850-4530-89CA-07A1AE8371E0}" dt="2020-04-29T20:19:59.394" v="1566" actId="20577"/>
          <ac:spMkLst>
            <pc:docMk/>
            <pc:sldMk cId="2812066807" sldId="30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33.551" v="1789" actId="20577"/>
          <ac:spMkLst>
            <pc:docMk/>
            <pc:sldMk cId="2812066807" sldId="305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3:26.529" v="1782" actId="20577"/>
        <pc:sldMkLst>
          <pc:docMk/>
          <pc:sldMk cId="1327952075" sldId="307"/>
        </pc:sldMkLst>
        <pc:spChg chg="mod">
          <ac:chgData name="De Pooter Marijn" userId="634ff10e-5ce1-4de2-b291-de73628c3d81" providerId="ADAL" clId="{0CF5A8E6-8850-4530-89CA-07A1AE8371E0}" dt="2020-04-29T20:20:31.433" v="1598" actId="20577"/>
          <ac:spMkLst>
            <pc:docMk/>
            <pc:sldMk cId="1327952075" sldId="30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26.529" v="1782" actId="20577"/>
          <ac:spMkLst>
            <pc:docMk/>
            <pc:sldMk cId="1327952075" sldId="307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0:17.859" v="1586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0CF5A8E6-8850-4530-89CA-07A1AE8371E0}" dt="2020-04-29T20:20:12.467" v="1577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17.859" v="1586" actId="20577"/>
          <ac:spMkLst>
            <pc:docMk/>
            <pc:sldMk cId="3889119266" sldId="310"/>
            <ac:spMk id="13" creationId="{F265C9CB-7A65-4ABB-98C9-7149A7830720}"/>
          </ac:spMkLst>
        </pc:spChg>
        <pc:grpChg chg="del">
          <ac:chgData name="De Pooter Marijn" userId="634ff10e-5ce1-4de2-b291-de73628c3d81" providerId="ADAL" clId="{0CF5A8E6-8850-4530-89CA-07A1AE8371E0}" dt="2020-04-20T02:43:38.193" v="506" actId="478"/>
          <ac:grpSpMkLst>
            <pc:docMk/>
            <pc:sldMk cId="3889119266" sldId="310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3:39.451" v="507"/>
          <ac:grpSpMkLst>
            <pc:docMk/>
            <pc:sldMk cId="3889119266" sldId="310"/>
            <ac:grpSpMk id="12" creationId="{629AF2ED-D2AC-42B8-9E58-C621070542EA}"/>
          </ac:grpSpMkLst>
        </pc:grpChg>
      </pc:sldChg>
      <pc:sldChg chg="modSp">
        <pc:chgData name="De Pooter Marijn" userId="634ff10e-5ce1-4de2-b291-de73628c3d81" providerId="ADAL" clId="{0CF5A8E6-8850-4530-89CA-07A1AE8371E0}" dt="2020-04-29T20:23:18.766" v="1775" actId="20577"/>
        <pc:sldMkLst>
          <pc:docMk/>
          <pc:sldMk cId="2511425471" sldId="311"/>
        </pc:sldMkLst>
        <pc:spChg chg="mod">
          <ac:chgData name="De Pooter Marijn" userId="634ff10e-5ce1-4de2-b291-de73628c3d81" providerId="ADAL" clId="{0CF5A8E6-8850-4530-89CA-07A1AE8371E0}" dt="2020-04-29T20:21:04.159" v="1634" actId="20577"/>
          <ac:spMkLst>
            <pc:docMk/>
            <pc:sldMk cId="2511425471" sldId="31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8.766" v="1775" actId="20577"/>
          <ac:spMkLst>
            <pc:docMk/>
            <pc:sldMk cId="2511425471" sldId="311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2:02.214" v="1707" actId="20577"/>
        <pc:sldMkLst>
          <pc:docMk/>
          <pc:sldMk cId="2913506560" sldId="312"/>
        </pc:sldMkLst>
        <pc:spChg chg="mod">
          <ac:chgData name="De Pooter Marijn" userId="634ff10e-5ce1-4de2-b291-de73628c3d81" providerId="ADAL" clId="{0CF5A8E6-8850-4530-89CA-07A1AE8371E0}" dt="2020-04-29T20:21:57.085" v="1704" actId="20577"/>
          <ac:spMkLst>
            <pc:docMk/>
            <pc:sldMk cId="2913506560" sldId="31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02.214" v="1707" actId="20577"/>
          <ac:spMkLst>
            <pc:docMk/>
            <pc:sldMk cId="2913506560" sldId="312"/>
            <ac:spMk id="13" creationId="{051F654C-5C4D-483B-958E-D01667CACBD0}"/>
          </ac:spMkLst>
        </pc:spChg>
        <pc:grpChg chg="del">
          <ac:chgData name="De Pooter Marijn" userId="634ff10e-5ce1-4de2-b291-de73628c3d81" providerId="ADAL" clId="{0CF5A8E6-8850-4530-89CA-07A1AE8371E0}" dt="2020-04-20T02:44:55.745" v="548" actId="478"/>
          <ac:grpSpMkLst>
            <pc:docMk/>
            <pc:sldMk cId="2913506560" sldId="312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57.061" v="549"/>
          <ac:grpSpMkLst>
            <pc:docMk/>
            <pc:sldMk cId="2913506560" sldId="312"/>
            <ac:grpSpMk id="12" creationId="{0BE2B80A-1B3C-443E-8A08-C4D76350414E}"/>
          </ac:grpSpMkLst>
        </pc:grpChg>
      </pc:sldChg>
      <pc:sldChg chg="modSp">
        <pc:chgData name="De Pooter Marijn" userId="634ff10e-5ce1-4de2-b291-de73628c3d81" providerId="ADAL" clId="{0CF5A8E6-8850-4530-89CA-07A1AE8371E0}" dt="2020-04-29T20:23:14.016" v="1768" actId="20577"/>
        <pc:sldMkLst>
          <pc:docMk/>
          <pc:sldMk cId="758111458" sldId="313"/>
        </pc:sldMkLst>
        <pc:spChg chg="mod">
          <ac:chgData name="De Pooter Marijn" userId="634ff10e-5ce1-4de2-b291-de73628c3d81" providerId="ADAL" clId="{0CF5A8E6-8850-4530-89CA-07A1AE8371E0}" dt="2020-04-29T20:21:15.778" v="1651" actId="20577"/>
          <ac:spMkLst>
            <pc:docMk/>
            <pc:sldMk cId="758111458" sldId="31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14.016" v="1768" actId="20577"/>
          <ac:spMkLst>
            <pc:docMk/>
            <pc:sldMk cId="758111458" sldId="313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3:06:04.221" v="810" actId="1036"/>
        <pc:sldMkLst>
          <pc:docMk/>
          <pc:sldMk cId="1943433070" sldId="314"/>
        </pc:sldMkLst>
        <pc:spChg chg="mod">
          <ac:chgData name="De Pooter Marijn" userId="634ff10e-5ce1-4de2-b291-de73628c3d81" providerId="ADAL" clId="{0CF5A8E6-8850-4530-89CA-07A1AE8371E0}" dt="2020-04-20T02:59:57.351" v="774" actId="1076"/>
          <ac:spMkLst>
            <pc:docMk/>
            <pc:sldMk cId="1943433070" sldId="314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04.221" v="810" actId="1036"/>
          <ac:spMkLst>
            <pc:docMk/>
            <pc:sldMk cId="1943433070" sldId="314"/>
            <ac:spMk id="12" creationId="{E9C86506-F536-4B1C-A907-DCD7BDD2FA74}"/>
          </ac:spMkLst>
        </pc:spChg>
        <pc:grpChg chg="del">
          <ac:chgData name="De Pooter Marijn" userId="634ff10e-5ce1-4de2-b291-de73628c3d81" providerId="ADAL" clId="{0CF5A8E6-8850-4530-89CA-07A1AE8371E0}" dt="2020-04-20T02:57:34.579" v="731" actId="478"/>
          <ac:grpSpMkLst>
            <pc:docMk/>
            <pc:sldMk cId="1943433070" sldId="314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35.862" v="732"/>
          <ac:grpSpMkLst>
            <pc:docMk/>
            <pc:sldMk cId="1943433070" sldId="314"/>
            <ac:grpSpMk id="11" creationId="{6C3A7534-C6BE-4694-9B98-47B2CCBB61A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14.501" v="811" actId="1036"/>
        <pc:sldMkLst>
          <pc:docMk/>
          <pc:sldMk cId="3186930345" sldId="315"/>
        </pc:sldMkLst>
        <pc:spChg chg="mod">
          <ac:chgData name="De Pooter Marijn" userId="634ff10e-5ce1-4de2-b291-de73628c3d81" providerId="ADAL" clId="{0CF5A8E6-8850-4530-89CA-07A1AE8371E0}" dt="2020-04-20T03:00:17.171" v="775" actId="14100"/>
          <ac:spMkLst>
            <pc:docMk/>
            <pc:sldMk cId="3186930345" sldId="315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14.501" v="811" actId="1036"/>
          <ac:spMkLst>
            <pc:docMk/>
            <pc:sldMk cId="3186930345" sldId="315"/>
            <ac:spMk id="12" creationId="{3C7E7393-ECE7-4B44-A651-16DBC1CBE248}"/>
          </ac:spMkLst>
        </pc:spChg>
        <pc:grpChg chg="del">
          <ac:chgData name="De Pooter Marijn" userId="634ff10e-5ce1-4de2-b291-de73628c3d81" providerId="ADAL" clId="{0CF5A8E6-8850-4530-89CA-07A1AE8371E0}" dt="2020-04-20T02:57:20.768" v="727" actId="478"/>
          <ac:grpSpMkLst>
            <pc:docMk/>
            <pc:sldMk cId="3186930345" sldId="315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21.958" v="728"/>
          <ac:grpSpMkLst>
            <pc:docMk/>
            <pc:sldMk cId="3186930345" sldId="315"/>
            <ac:grpSpMk id="11" creationId="{8D5C37C0-40C8-483F-A944-BCD01C64B48C}"/>
          </ac:grpSpMkLst>
        </pc:grpChg>
      </pc:sldChg>
      <pc:sldChg chg="modSp">
        <pc:chgData name="De Pooter Marijn" userId="634ff10e-5ce1-4de2-b291-de73628c3d81" providerId="ADAL" clId="{0CF5A8E6-8850-4530-89CA-07A1AE8371E0}" dt="2020-04-29T20:23:06.208" v="176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0CF5A8E6-8850-4530-89CA-07A1AE8371E0}" dt="2020-04-29T20:22:13.060" v="1714" actId="20577"/>
          <ac:spMkLst>
            <pc:docMk/>
            <pc:sldMk cId="3582335343" sldId="31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3:06.208" v="1761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0T02:34:23.536" v="413"/>
        <pc:sldMkLst>
          <pc:docMk/>
          <pc:sldMk cId="4096544011" sldId="317"/>
        </pc:sldMkLst>
        <pc:spChg chg="mod">
          <ac:chgData name="De Pooter Marijn" userId="634ff10e-5ce1-4de2-b291-de73628c3d81" providerId="ADAL" clId="{0CF5A8E6-8850-4530-89CA-07A1AE8371E0}" dt="2020-04-20T02:22:15.770" v="320" actId="1076"/>
          <ac:spMkLst>
            <pc:docMk/>
            <pc:sldMk cId="4096544011" sldId="317"/>
            <ac:spMk id="28" creationId="{4F9C07ED-5187-4358-A1B7-4A9A65AFD010}"/>
          </ac:spMkLst>
        </pc:spChg>
        <pc:grpChg chg="add del">
          <ac:chgData name="De Pooter Marijn" userId="634ff10e-5ce1-4de2-b291-de73628c3d81" providerId="ADAL" clId="{0CF5A8E6-8850-4530-89CA-07A1AE8371E0}" dt="2020-04-20T02:34:22.272" v="412" actId="478"/>
          <ac:grpSpMkLst>
            <pc:docMk/>
            <pc:sldMk cId="4096544011" sldId="317"/>
            <ac:grpSpMk id="10" creationId="{7A5AA629-0E7A-414D-865B-D362E5762A9B}"/>
          </ac:grpSpMkLst>
        </pc:grpChg>
        <pc:grpChg chg="del">
          <ac:chgData name="De Pooter Marijn" userId="634ff10e-5ce1-4de2-b291-de73628c3d81" providerId="ADAL" clId="{0CF5A8E6-8850-4530-89CA-07A1AE8371E0}" dt="2020-04-20T02:21:58.834" v="315" actId="478"/>
          <ac:grpSpMkLst>
            <pc:docMk/>
            <pc:sldMk cId="4096544011" sldId="317"/>
            <ac:grpSpMk id="17" creationId="{63FB22AE-1BD3-49F6-AADE-8D7B6B15A800}"/>
          </ac:grpSpMkLst>
        </pc:grpChg>
        <pc:grpChg chg="add">
          <ac:chgData name="De Pooter Marijn" userId="634ff10e-5ce1-4de2-b291-de73628c3d81" providerId="ADAL" clId="{0CF5A8E6-8850-4530-89CA-07A1AE8371E0}" dt="2020-04-20T02:34:23.536" v="413"/>
          <ac:grpSpMkLst>
            <pc:docMk/>
            <pc:sldMk cId="4096544011" sldId="317"/>
            <ac:grpSpMk id="19" creationId="{570AF547-2124-449E-93E7-D1E8B0E50175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2:34.741" v="1731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0CF5A8E6-8850-4530-89CA-07A1AE8371E0}" dt="2020-04-29T20:22:31.597" v="1730" actId="20577"/>
          <ac:spMkLst>
            <pc:docMk/>
            <pc:sldMk cId="4063803315" sldId="318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34.741" v="1731" actId="20577"/>
          <ac:spMkLst>
            <pc:docMk/>
            <pc:sldMk cId="4063803315" sldId="318"/>
            <ac:spMk id="13" creationId="{43930D00-64AD-411D-AD81-F2C5696F6EF0}"/>
          </ac:spMkLst>
        </pc:spChg>
        <pc:grpChg chg="del">
          <ac:chgData name="De Pooter Marijn" userId="634ff10e-5ce1-4de2-b291-de73628c3d81" providerId="ADAL" clId="{0CF5A8E6-8850-4530-89CA-07A1AE8371E0}" dt="2020-04-20T02:45:21.477" v="565" actId="478"/>
          <ac:grpSpMkLst>
            <pc:docMk/>
            <pc:sldMk cId="4063803315" sldId="318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22.891" v="566"/>
          <ac:grpSpMkLst>
            <pc:docMk/>
            <pc:sldMk cId="4063803315" sldId="318"/>
            <ac:grpSpMk id="12" creationId="{48E708D2-BC17-4DB6-8C72-F48ACD45D15B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0:49.549" v="1620" actId="20577"/>
        <pc:sldMkLst>
          <pc:docMk/>
          <pc:sldMk cId="295471225" sldId="319"/>
        </pc:sldMkLst>
        <pc:spChg chg="mod">
          <ac:chgData name="De Pooter Marijn" userId="634ff10e-5ce1-4de2-b291-de73628c3d81" providerId="ADAL" clId="{0CF5A8E6-8850-4530-89CA-07A1AE8371E0}" dt="2020-04-29T20:20:45.049" v="1617" actId="20577"/>
          <ac:spMkLst>
            <pc:docMk/>
            <pc:sldMk cId="295471225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0:49.549" v="1620" actId="20577"/>
          <ac:spMkLst>
            <pc:docMk/>
            <pc:sldMk cId="295471225" sldId="319"/>
            <ac:spMk id="24" creationId="{013DEA4C-2549-4612-8576-D55367CF4FDB}"/>
          </ac:spMkLst>
        </pc:spChg>
        <pc:grpChg chg="del">
          <ac:chgData name="De Pooter Marijn" userId="634ff10e-5ce1-4de2-b291-de73628c3d81" providerId="ADAL" clId="{0CF5A8E6-8850-4530-89CA-07A1AE8371E0}" dt="2020-04-20T02:44:10.433" v="527" actId="478"/>
          <ac:grpSpMkLst>
            <pc:docMk/>
            <pc:sldMk cId="295471225" sldId="319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4:11.600" v="528"/>
          <ac:grpSpMkLst>
            <pc:docMk/>
            <pc:sldMk cId="295471225" sldId="319"/>
            <ac:grpSpMk id="23" creationId="{A36D9D3D-9058-4028-83F3-4657716A5DA1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0T03:06:33.224" v="812" actId="1036"/>
        <pc:sldMkLst>
          <pc:docMk/>
          <pc:sldMk cId="710587196" sldId="320"/>
        </pc:sldMkLst>
        <pc:spChg chg="mod">
          <ac:chgData name="De Pooter Marijn" userId="634ff10e-5ce1-4de2-b291-de73628c3d81" providerId="ADAL" clId="{0CF5A8E6-8850-4530-89CA-07A1AE8371E0}" dt="2020-04-20T03:00:48.916" v="794" actId="6549"/>
          <ac:spMkLst>
            <pc:docMk/>
            <pc:sldMk cId="710587196" sldId="320"/>
            <ac:spMk id="3" creationId="{4ECABE3C-BC33-8245-822C-EE2D7505A266}"/>
          </ac:spMkLst>
        </pc:spChg>
        <pc:spChg chg="mod">
          <ac:chgData name="De Pooter Marijn" userId="634ff10e-5ce1-4de2-b291-de73628c3d81" providerId="ADAL" clId="{0CF5A8E6-8850-4530-89CA-07A1AE8371E0}" dt="2020-04-20T03:06:33.224" v="812" actId="1036"/>
          <ac:spMkLst>
            <pc:docMk/>
            <pc:sldMk cId="710587196" sldId="320"/>
            <ac:spMk id="12" creationId="{893332EB-3BE4-4C65-8F02-ACF03AF458FF}"/>
          </ac:spMkLst>
        </pc:spChg>
        <pc:grpChg chg="del">
          <ac:chgData name="De Pooter Marijn" userId="634ff10e-5ce1-4de2-b291-de73628c3d81" providerId="ADAL" clId="{0CF5A8E6-8850-4530-89CA-07A1AE8371E0}" dt="2020-04-20T02:57:00.629" v="723" actId="478"/>
          <ac:grpSpMkLst>
            <pc:docMk/>
            <pc:sldMk cId="710587196" sldId="320"/>
            <ac:grpSpMk id="5" creationId="{D6C1EE9F-26FC-42CB-A8F3-F76511BDF349}"/>
          </ac:grpSpMkLst>
        </pc:grpChg>
        <pc:grpChg chg="add">
          <ac:chgData name="De Pooter Marijn" userId="634ff10e-5ce1-4de2-b291-de73628c3d81" providerId="ADAL" clId="{0CF5A8E6-8850-4530-89CA-07A1AE8371E0}" dt="2020-04-20T02:57:01.852" v="724"/>
          <ac:grpSpMkLst>
            <pc:docMk/>
            <pc:sldMk cId="710587196" sldId="320"/>
            <ac:grpSpMk id="11" creationId="{D0C9EC86-FF43-476F-98B4-2414A9B0D066}"/>
          </ac:grpSpMkLst>
        </pc:grpChg>
      </pc:sldChg>
      <pc:sldChg chg="modSp">
        <pc:chgData name="De Pooter Marijn" userId="634ff10e-5ce1-4de2-b291-de73628c3d81" providerId="ADAL" clId="{0CF5A8E6-8850-4530-89CA-07A1AE8371E0}" dt="2020-04-29T20:25:17.218" v="1878" actId="20577"/>
        <pc:sldMkLst>
          <pc:docMk/>
          <pc:sldMk cId="1195850694" sldId="321"/>
        </pc:sldMkLst>
        <pc:spChg chg="mod">
          <ac:chgData name="De Pooter Marijn" userId="634ff10e-5ce1-4de2-b291-de73628c3d81" providerId="ADAL" clId="{0CF5A8E6-8850-4530-89CA-07A1AE8371E0}" dt="2020-04-29T20:25:10.226" v="1871" actId="20577"/>
          <ac:spMkLst>
            <pc:docMk/>
            <pc:sldMk cId="1195850694" sldId="32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17.218" v="1878" actId="20577"/>
          <ac:spMkLst>
            <pc:docMk/>
            <pc:sldMk cId="1195850694" sldId="321"/>
            <ac:spMk id="9" creationId="{39B95173-AFDB-466C-9C70-BC059ECC97EC}"/>
          </ac:spMkLst>
        </pc:spChg>
      </pc:sldChg>
      <pc:sldChg chg="modSp">
        <pc:chgData name="De Pooter Marijn" userId="634ff10e-5ce1-4de2-b291-de73628c3d81" providerId="ADAL" clId="{0CF5A8E6-8850-4530-89CA-07A1AE8371E0}" dt="2020-04-29T20:22:59.285" v="1750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0CF5A8E6-8850-4530-89CA-07A1AE8371E0}" dt="2020-04-29T20:22:49.386" v="1743" actId="20577"/>
          <ac:spMkLst>
            <pc:docMk/>
            <pc:sldMk cId="2966986402" sldId="32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2:59.285" v="1750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addSp delSp modSp">
        <pc:chgData name="De Pooter Marijn" userId="634ff10e-5ce1-4de2-b291-de73628c3d81" providerId="ADAL" clId="{0CF5A8E6-8850-4530-89CA-07A1AE8371E0}" dt="2020-04-29T20:24:15.356" v="1807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0CF5A8E6-8850-4530-89CA-07A1AE8371E0}" dt="2020-04-29T20:24:10.615" v="1806" actId="20577"/>
          <ac:spMkLst>
            <pc:docMk/>
            <pc:sldMk cId="1679975764" sldId="32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4:15.356" v="1807" actId="20577"/>
          <ac:spMkLst>
            <pc:docMk/>
            <pc:sldMk cId="1679975764" sldId="323"/>
            <ac:spMk id="13" creationId="{B74E2DDC-54BD-45E6-A308-15FA70FEC25F}"/>
          </ac:spMkLst>
        </pc:spChg>
        <pc:grpChg chg="del">
          <ac:chgData name="De Pooter Marijn" userId="634ff10e-5ce1-4de2-b291-de73628c3d81" providerId="ADAL" clId="{0CF5A8E6-8850-4530-89CA-07A1AE8371E0}" dt="2020-04-20T02:45:41.226" v="581" actId="478"/>
          <ac:grpSpMkLst>
            <pc:docMk/>
            <pc:sldMk cId="1679975764" sldId="323"/>
            <ac:grpSpMk id="7" creationId="{D0133044-C7BB-49E8-B2F6-0A8C23B5735F}"/>
          </ac:grpSpMkLst>
        </pc:grpChg>
        <pc:grpChg chg="add">
          <ac:chgData name="De Pooter Marijn" userId="634ff10e-5ce1-4de2-b291-de73628c3d81" providerId="ADAL" clId="{0CF5A8E6-8850-4530-89CA-07A1AE8371E0}" dt="2020-04-20T02:45:42.402" v="582"/>
          <ac:grpSpMkLst>
            <pc:docMk/>
            <pc:sldMk cId="1679975764" sldId="323"/>
            <ac:grpSpMk id="12" creationId="{1F7B15D1-7F89-430C-B918-35E0F8A761A9}"/>
          </ac:grpSpMkLst>
        </pc:grpChg>
      </pc:sldChg>
      <pc:sldChg chg="addSp delSp modSp">
        <pc:chgData name="De Pooter Marijn" userId="634ff10e-5ce1-4de2-b291-de73628c3d81" providerId="ADAL" clId="{0CF5A8E6-8850-4530-89CA-07A1AE8371E0}" dt="2020-04-29T20:24:28.880" v="1817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0CF5A8E6-8850-4530-89CA-07A1AE8371E0}" dt="2020-04-29T20:24:28.880" v="1817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0T03:05:16.614" v="808" actId="1036"/>
          <ac:spMkLst>
            <pc:docMk/>
            <pc:sldMk cId="1870137310" sldId="324"/>
            <ac:spMk id="13" creationId="{47FA59C0-E0F2-4E9B-B1E1-7C6BC5B82B14}"/>
          </ac:spMkLst>
        </pc:spChg>
        <pc:grpChg chg="del">
          <ac:chgData name="De Pooter Marijn" userId="634ff10e-5ce1-4de2-b291-de73628c3d81" providerId="ADAL" clId="{0CF5A8E6-8850-4530-89CA-07A1AE8371E0}" dt="2020-04-20T02:52:34.094" v="694" actId="478"/>
          <ac:grpSpMkLst>
            <pc:docMk/>
            <pc:sldMk cId="1870137310" sldId="324"/>
            <ac:grpSpMk id="7" creationId="{D029D5A1-E55D-42C3-BDC9-54D21A954650}"/>
          </ac:grpSpMkLst>
        </pc:grpChg>
        <pc:grpChg chg="add">
          <ac:chgData name="De Pooter Marijn" userId="634ff10e-5ce1-4de2-b291-de73628c3d81" providerId="ADAL" clId="{0CF5A8E6-8850-4530-89CA-07A1AE8371E0}" dt="2020-04-20T02:52:35.253" v="695"/>
          <ac:grpSpMkLst>
            <pc:docMk/>
            <pc:sldMk cId="1870137310" sldId="324"/>
            <ac:grpSpMk id="12" creationId="{6021AE62-780D-4643-9E03-A3629718B2B2}"/>
          </ac:grpSpMkLst>
        </pc:grpChg>
      </pc:sldChg>
      <pc:sldChg chg="modSp">
        <pc:chgData name="De Pooter Marijn" userId="634ff10e-5ce1-4de2-b291-de73628c3d81" providerId="ADAL" clId="{0CF5A8E6-8850-4530-89CA-07A1AE8371E0}" dt="2020-04-29T20:25:32.269" v="1890" actId="20577"/>
        <pc:sldMkLst>
          <pc:docMk/>
          <pc:sldMk cId="2752219133" sldId="325"/>
        </pc:sldMkLst>
        <pc:spChg chg="mod">
          <ac:chgData name="De Pooter Marijn" userId="634ff10e-5ce1-4de2-b291-de73628c3d81" providerId="ADAL" clId="{0CF5A8E6-8850-4530-89CA-07A1AE8371E0}" dt="2020-04-29T20:25:27.181" v="1885" actId="20577"/>
          <ac:spMkLst>
            <pc:docMk/>
            <pc:sldMk cId="2752219133" sldId="32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32.269" v="1890" actId="20577"/>
          <ac:spMkLst>
            <pc:docMk/>
            <pc:sldMk cId="2752219133" sldId="325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5:50.425" v="1911" actId="20577"/>
        <pc:sldMkLst>
          <pc:docMk/>
          <pc:sldMk cId="3192003071" sldId="326"/>
        </pc:sldMkLst>
        <pc:spChg chg="mod">
          <ac:chgData name="De Pooter Marijn" userId="634ff10e-5ce1-4de2-b291-de73628c3d81" providerId="ADAL" clId="{0CF5A8E6-8850-4530-89CA-07A1AE8371E0}" dt="2020-04-29T20:25:43.772" v="1907" actId="20577"/>
          <ac:spMkLst>
            <pc:docMk/>
            <pc:sldMk cId="3192003071" sldId="326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5:50.425" v="1911" actId="20577"/>
          <ac:spMkLst>
            <pc:docMk/>
            <pc:sldMk cId="3192003071" sldId="32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01.291" v="192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0CF5A8E6-8850-4530-89CA-07A1AE8371E0}" dt="2020-04-29T20:25:58.564" v="1928" actId="20577"/>
          <ac:spMkLst>
            <pc:docMk/>
            <pc:sldMk cId="730173772" sldId="32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01.291" v="1929" actId="20577"/>
          <ac:spMkLst>
            <pc:docMk/>
            <pc:sldMk cId="730173772" sldId="327"/>
            <ac:spMk id="13" creationId="{B74E2DDC-54BD-45E6-A308-15FA70FEC25F}"/>
          </ac:spMkLst>
        </pc:spChg>
      </pc:sldChg>
      <pc:sldChg chg="add ord">
        <pc:chgData name="De Pooter Marijn" userId="634ff10e-5ce1-4de2-b291-de73628c3d81" providerId="ADAL" clId="{0CF5A8E6-8850-4530-89CA-07A1AE8371E0}" dt="2020-04-29T18:44:41.417" v="834"/>
        <pc:sldMkLst>
          <pc:docMk/>
          <pc:sldMk cId="2588786825" sldId="328"/>
        </pc:sldMkLst>
      </pc:sldChg>
      <pc:sldChg chg="modSp add ord">
        <pc:chgData name="De Pooter Marijn" userId="634ff10e-5ce1-4de2-b291-de73628c3d81" providerId="ADAL" clId="{0CF5A8E6-8850-4530-89CA-07A1AE8371E0}" dt="2020-04-29T20:26:25.026" v="1946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0CF5A8E6-8850-4530-89CA-07A1AE8371E0}" dt="2020-04-29T20:26:21.112" v="1939" actId="20577"/>
          <ac:spMkLst>
            <pc:docMk/>
            <pc:sldMk cId="2187720427" sldId="329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25.026" v="1946" actId="20577"/>
          <ac:spMkLst>
            <pc:docMk/>
            <pc:sldMk cId="2187720427" sldId="329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39.773" v="1958" actId="20577"/>
        <pc:sldMkLst>
          <pc:docMk/>
          <pc:sldMk cId="3255752930" sldId="330"/>
        </pc:sldMkLst>
        <pc:spChg chg="mod">
          <ac:chgData name="De Pooter Marijn" userId="634ff10e-5ce1-4de2-b291-de73628c3d81" providerId="ADAL" clId="{0CF5A8E6-8850-4530-89CA-07A1AE8371E0}" dt="2020-04-29T20:26:39.773" v="1958" actId="20577"/>
          <ac:spMkLst>
            <pc:docMk/>
            <pc:sldMk cId="3255752930" sldId="330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35.006" v="1948" actId="20577"/>
          <ac:spMkLst>
            <pc:docMk/>
            <pc:sldMk cId="3255752930" sldId="330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6:57.430" v="1982" actId="20577"/>
        <pc:sldMkLst>
          <pc:docMk/>
          <pc:sldMk cId="3883788791" sldId="331"/>
        </pc:sldMkLst>
        <pc:spChg chg="mod">
          <ac:chgData name="De Pooter Marijn" userId="634ff10e-5ce1-4de2-b291-de73628c3d81" providerId="ADAL" clId="{0CF5A8E6-8850-4530-89CA-07A1AE8371E0}" dt="2020-04-29T20:26:51.585" v="1975" actId="20577"/>
          <ac:spMkLst>
            <pc:docMk/>
            <pc:sldMk cId="3883788791" sldId="331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6:57.430" v="1982" actId="20577"/>
          <ac:spMkLst>
            <pc:docMk/>
            <pc:sldMk cId="3883788791" sldId="331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11.345" v="1998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0CF5A8E6-8850-4530-89CA-07A1AE8371E0}" dt="2020-04-29T20:27:07.131" v="1997" actId="20577"/>
          <ac:spMkLst>
            <pc:docMk/>
            <pc:sldMk cId="3268077999" sldId="332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11.345" v="1998" actId="20577"/>
          <ac:spMkLst>
            <pc:docMk/>
            <pc:sldMk cId="3268077999" sldId="332"/>
            <ac:spMk id="13" creationId="{B74E2DDC-54BD-45E6-A308-15FA70FEC25F}"/>
          </ac:spMkLst>
        </pc:spChg>
      </pc:sldChg>
      <pc:sldChg chg="modSp add ord">
        <pc:chgData name="De Pooter Marijn" userId="634ff10e-5ce1-4de2-b291-de73628c3d81" providerId="ADAL" clId="{0CF5A8E6-8850-4530-89CA-07A1AE8371E0}" dt="2020-04-29T20:27:24.158" v="2012" actId="20577"/>
        <pc:sldMkLst>
          <pc:docMk/>
          <pc:sldMk cId="1144348503" sldId="333"/>
        </pc:sldMkLst>
        <pc:spChg chg="mod">
          <ac:chgData name="De Pooter Marijn" userId="634ff10e-5ce1-4de2-b291-de73628c3d81" providerId="ADAL" clId="{0CF5A8E6-8850-4530-89CA-07A1AE8371E0}" dt="2020-04-29T20:27:20.270" v="2005" actId="20577"/>
          <ac:spMkLst>
            <pc:docMk/>
            <pc:sldMk cId="1144348503" sldId="333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27:24.158" v="2012" actId="20577"/>
          <ac:spMkLst>
            <pc:docMk/>
            <pc:sldMk cId="1144348503" sldId="333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0CF5A8E6-8850-4530-89CA-07A1AE8371E0}" dt="2020-04-29T19:53:04.282" v="908" actId="20577"/>
        <pc:sldMkLst>
          <pc:docMk/>
          <pc:sldMk cId="1766373556" sldId="334"/>
        </pc:sldMkLst>
        <pc:spChg chg="mod">
          <ac:chgData name="De Pooter Marijn" userId="634ff10e-5ce1-4de2-b291-de73628c3d81" providerId="ADAL" clId="{0CF5A8E6-8850-4530-89CA-07A1AE8371E0}" dt="2020-04-29T19:52:59.094" v="905" actId="20577"/>
          <ac:spMkLst>
            <pc:docMk/>
            <pc:sldMk cId="1766373556" sldId="334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3:04.282" v="908" actId="20577"/>
          <ac:spMkLst>
            <pc:docMk/>
            <pc:sldMk cId="1766373556" sldId="334"/>
            <ac:spMk id="3" creationId="{5F04B32D-BE96-E54F-AD6E-D4120B8E2BFF}"/>
          </ac:spMkLst>
        </pc:spChg>
      </pc:sldChg>
      <pc:sldChg chg="modSp add">
        <pc:chgData name="De Pooter Marijn" userId="634ff10e-5ce1-4de2-b291-de73628c3d81" providerId="ADAL" clId="{0CF5A8E6-8850-4530-89CA-07A1AE8371E0}" dt="2020-04-29T19:54:12.777" v="920" actId="20577"/>
        <pc:sldMkLst>
          <pc:docMk/>
          <pc:sldMk cId="516572011" sldId="335"/>
        </pc:sldMkLst>
        <pc:spChg chg="mod">
          <ac:chgData name="De Pooter Marijn" userId="634ff10e-5ce1-4de2-b291-de73628c3d81" providerId="ADAL" clId="{0CF5A8E6-8850-4530-89CA-07A1AE8371E0}" dt="2020-04-29T19:54:12.777" v="920" actId="20577"/>
          <ac:spMkLst>
            <pc:docMk/>
            <pc:sldMk cId="516572011" sldId="335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0CF5A8E6-8850-4530-89CA-07A1AE8371E0}" dt="2020-04-29T19:58:29.517" v="993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0CF5A8E6-8850-4530-89CA-07A1AE8371E0}" dt="2020-04-29T19:58:26.254" v="990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0CF5A8E6-8850-4530-89CA-07A1AE8371E0}" dt="2020-04-29T19:58:29.517" v="993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add ord">
        <pc:chgData name="De Pooter Marijn" userId="634ff10e-5ce1-4de2-b291-de73628c3d81" providerId="ADAL" clId="{0CF5A8E6-8850-4530-89CA-07A1AE8371E0}" dt="2020-04-29T20:12:39.172" v="1342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0CF5A8E6-8850-4530-89CA-07A1AE8371E0}" dt="2020-04-29T20:05:15.671" v="1041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0:12:39.172" v="1342" actId="20577"/>
          <ac:spMkLst>
            <pc:docMk/>
            <pc:sldMk cId="353819501" sldId="337"/>
            <ac:spMk id="28" creationId="{4F9C07ED-5187-4358-A1B7-4A9A65AFD010}"/>
          </ac:spMkLst>
        </pc:spChg>
      </pc:sldChg>
      <pc:sldChg chg="modSp add">
        <pc:chgData name="De Pooter Marijn" userId="634ff10e-5ce1-4de2-b291-de73628c3d81" providerId="ADAL" clId="{0CF5A8E6-8850-4530-89CA-07A1AE8371E0}" dt="2020-04-29T19:56:59.243" v="964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0CF5A8E6-8850-4530-89CA-07A1AE8371E0}" dt="2020-04-29T19:56:59.243" v="964" actId="20577"/>
          <ac:spMkLst>
            <pc:docMk/>
            <pc:sldMk cId="2357885873" sldId="338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7:26.327" v="974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0CF5A8E6-8850-4530-89CA-07A1AE8371E0}" dt="2020-04-29T19:57:26.327" v="974" actId="20577"/>
          <ac:spMkLst>
            <pc:docMk/>
            <pc:sldMk cId="3258319732" sldId="339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19:59:39.352" v="1002" actId="20577"/>
        <pc:sldMkLst>
          <pc:docMk/>
          <pc:sldMk cId="541462847" sldId="340"/>
        </pc:sldMkLst>
        <pc:spChg chg="mod">
          <ac:chgData name="De Pooter Marijn" userId="634ff10e-5ce1-4de2-b291-de73628c3d81" providerId="ADAL" clId="{0CF5A8E6-8850-4530-89CA-07A1AE8371E0}" dt="2020-04-29T19:59:39.352" v="1002" actId="20577"/>
          <ac:spMkLst>
            <pc:docMk/>
            <pc:sldMk cId="541462847" sldId="340"/>
            <ac:spMk id="2" creationId="{E86959B1-3923-4945-A1AB-86C646A4550E}"/>
          </ac:spMkLst>
        </pc:spChg>
      </pc:sldChg>
      <pc:sldChg chg="modSp add del ord">
        <pc:chgData name="De Pooter Marijn" userId="634ff10e-5ce1-4de2-b291-de73628c3d81" providerId="ADAL" clId="{0CF5A8E6-8850-4530-89CA-07A1AE8371E0}" dt="2020-04-29T20:03:48.460" v="1019" actId="2696"/>
        <pc:sldMkLst>
          <pc:docMk/>
          <pc:sldMk cId="1222976032" sldId="341"/>
        </pc:sldMkLst>
        <pc:spChg chg="mod">
          <ac:chgData name="De Pooter Marijn" userId="634ff10e-5ce1-4de2-b291-de73628c3d81" providerId="ADAL" clId="{0CF5A8E6-8850-4530-89CA-07A1AE8371E0}" dt="2020-04-29T20:02:44.572" v="1016" actId="20577"/>
          <ac:spMkLst>
            <pc:docMk/>
            <pc:sldMk cId="1222976032" sldId="341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CF5A8E6-8850-4530-89CA-07A1AE8371E0}" dt="2020-04-29T20:03:57.287" v="1029" actId="20577"/>
        <pc:sldMkLst>
          <pc:docMk/>
          <pc:sldMk cId="3469612678" sldId="342"/>
        </pc:sldMkLst>
        <pc:spChg chg="mod">
          <ac:chgData name="De Pooter Marijn" userId="634ff10e-5ce1-4de2-b291-de73628c3d81" providerId="ADAL" clId="{0CF5A8E6-8850-4530-89CA-07A1AE8371E0}" dt="2020-04-29T20:03:57.287" v="1029" actId="20577"/>
          <ac:spMkLst>
            <pc:docMk/>
            <pc:sldMk cId="3469612678" sldId="342"/>
            <ac:spMk id="2" creationId="{E86959B1-3923-4945-A1AB-86C646A4550E}"/>
          </ac:spMkLst>
        </pc:spChg>
      </pc:sldChg>
      <pc:sldChg chg="modSp add">
        <pc:chgData name="De Pooter Marijn" userId="634ff10e-5ce1-4de2-b291-de73628c3d81" providerId="ADAL" clId="{0CF5A8E6-8850-4530-89CA-07A1AE8371E0}" dt="2020-04-29T20:14:16.875" v="1427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0CF5A8E6-8850-4530-89CA-07A1AE8371E0}" dt="2020-04-29T20:14:16.875" v="1427" actId="20577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add ord">
        <pc:chgData name="De Pooter Marijn" userId="634ff10e-5ce1-4de2-b291-de73628c3d81" providerId="ADAL" clId="{0CF5A8E6-8850-4530-89CA-07A1AE8371E0}" dt="2020-04-29T21:08:53.853" v="3001" actId="1038"/>
        <pc:sldMkLst>
          <pc:docMk/>
          <pc:sldMk cId="956583566" sldId="344"/>
        </pc:sldMkLst>
        <pc:spChg chg="mod">
          <ac:chgData name="De Pooter Marijn" userId="634ff10e-5ce1-4de2-b291-de73628c3d81" providerId="ADAL" clId="{0CF5A8E6-8850-4530-89CA-07A1AE8371E0}" dt="2020-04-29T20:18:38.233" v="1504" actId="20577"/>
          <ac:spMkLst>
            <pc:docMk/>
            <pc:sldMk cId="956583566" sldId="344"/>
            <ac:spMk id="2" creationId="{E86959B1-3923-4945-A1AB-86C646A4550E}"/>
          </ac:spMkLst>
        </pc:spChg>
        <pc:spChg chg="del mod">
          <ac:chgData name="De Pooter Marijn" userId="634ff10e-5ce1-4de2-b291-de73628c3d81" providerId="ADAL" clId="{0CF5A8E6-8850-4530-89CA-07A1AE8371E0}" dt="2020-04-29T20:15:56.596" v="1440"/>
          <ac:spMkLst>
            <pc:docMk/>
            <pc:sldMk cId="956583566" sldId="34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CF5A8E6-8850-4530-89CA-07A1AE8371E0}" dt="2020-04-29T21:03:19.232" v="2574" actId="692"/>
          <ac:spMkLst>
            <pc:docMk/>
            <pc:sldMk cId="956583566" sldId="344"/>
            <ac:spMk id="7" creationId="{6FEB193A-3D1B-4802-B35B-C458042BA306}"/>
          </ac:spMkLst>
        </pc:spChg>
        <pc:spChg chg="mod">
          <ac:chgData name="De Pooter Marijn" userId="634ff10e-5ce1-4de2-b291-de73628c3d81" providerId="ADAL" clId="{0CF5A8E6-8850-4530-89CA-07A1AE8371E0}" dt="2020-04-29T20:27:36.103" v="2019" actId="20577"/>
          <ac:spMkLst>
            <pc:docMk/>
            <pc:sldMk cId="956583566" sldId="344"/>
            <ac:spMk id="9" creationId="{39B95173-AFDB-466C-9C70-BC059ECC97EC}"/>
          </ac:spMkLst>
        </pc:spChg>
        <pc:spChg chg="add del mod">
          <ac:chgData name="De Pooter Marijn" userId="634ff10e-5ce1-4de2-b291-de73628c3d81" providerId="ADAL" clId="{0CF5A8E6-8850-4530-89CA-07A1AE8371E0}" dt="2020-04-29T20:49:53.783" v="2258" actId="478"/>
          <ac:spMkLst>
            <pc:docMk/>
            <pc:sldMk cId="956583566" sldId="344"/>
            <ac:spMk id="13" creationId="{43D977E9-F311-4AFD-970F-B672358B3D54}"/>
          </ac:spMkLst>
        </pc:spChg>
        <pc:spChg chg="add del mod">
          <ac:chgData name="De Pooter Marijn" userId="634ff10e-5ce1-4de2-b291-de73628c3d81" providerId="ADAL" clId="{0CF5A8E6-8850-4530-89CA-07A1AE8371E0}" dt="2020-04-29T20:49:56.914" v="2259" actId="478"/>
          <ac:spMkLst>
            <pc:docMk/>
            <pc:sldMk cId="956583566" sldId="344"/>
            <ac:spMk id="14" creationId="{2D740BF8-6423-4ED4-92C1-D6D3D64F740F}"/>
          </ac:spMkLst>
        </pc:spChg>
        <pc:spChg chg="add mod">
          <ac:chgData name="De Pooter Marijn" userId="634ff10e-5ce1-4de2-b291-de73628c3d81" providerId="ADAL" clId="{0CF5A8E6-8850-4530-89CA-07A1AE8371E0}" dt="2020-04-29T21:08:39.569" v="2899" actId="1076"/>
          <ac:spMkLst>
            <pc:docMk/>
            <pc:sldMk cId="956583566" sldId="344"/>
            <ac:spMk id="23" creationId="{68A4FA00-AB2F-4944-8916-59DF8F4924AA}"/>
          </ac:spMkLst>
        </pc:spChg>
        <pc:spChg chg="add mod">
          <ac:chgData name="De Pooter Marijn" userId="634ff10e-5ce1-4de2-b291-de73628c3d81" providerId="ADAL" clId="{0CF5A8E6-8850-4530-89CA-07A1AE8371E0}" dt="2020-04-29T21:08:05.932" v="2893" actId="1036"/>
          <ac:spMkLst>
            <pc:docMk/>
            <pc:sldMk cId="956583566" sldId="344"/>
            <ac:spMk id="24" creationId="{4ECAC2A6-DD23-471B-B24F-3D73FE4E12E1}"/>
          </ac:spMkLst>
        </pc:spChg>
        <pc:spChg chg="add mod">
          <ac:chgData name="De Pooter Marijn" userId="634ff10e-5ce1-4de2-b291-de73628c3d81" providerId="ADAL" clId="{0CF5A8E6-8850-4530-89CA-07A1AE8371E0}" dt="2020-04-29T21:08:32.497" v="2898" actId="1035"/>
          <ac:spMkLst>
            <pc:docMk/>
            <pc:sldMk cId="956583566" sldId="344"/>
            <ac:spMk id="26" creationId="{4D2FF396-F6D9-4F2F-8619-22CE61092199}"/>
          </ac:spMkLst>
        </pc:spChg>
        <pc:spChg chg="add mod">
          <ac:chgData name="De Pooter Marijn" userId="634ff10e-5ce1-4de2-b291-de73628c3d81" providerId="ADAL" clId="{0CF5A8E6-8850-4530-89CA-07A1AE8371E0}" dt="2020-04-29T21:08:53.853" v="3001" actId="1038"/>
          <ac:spMkLst>
            <pc:docMk/>
            <pc:sldMk cId="956583566" sldId="344"/>
            <ac:spMk id="27" creationId="{A528FE04-118C-498B-96E6-6718C804711B}"/>
          </ac:spMkLst>
        </pc:spChg>
        <pc:grpChg chg="mod">
          <ac:chgData name="De Pooter Marijn" userId="634ff10e-5ce1-4de2-b291-de73628c3d81" providerId="ADAL" clId="{0CF5A8E6-8850-4530-89CA-07A1AE8371E0}" dt="2020-04-29T20:16:04.783" v="1443" actId="1076"/>
          <ac:grpSpMkLst>
            <pc:docMk/>
            <pc:sldMk cId="956583566" sldId="344"/>
            <ac:grpSpMk id="8" creationId="{6A6DBE46-782E-4A95-9B6B-2FCA5193F1D0}"/>
          </ac:grpSpMkLst>
        </pc:grpChg>
        <pc:graphicFrameChg chg="add mod ord modGraphic">
          <ac:chgData name="De Pooter Marijn" userId="634ff10e-5ce1-4de2-b291-de73628c3d81" providerId="ADAL" clId="{0CF5A8E6-8850-4530-89CA-07A1AE8371E0}" dt="2020-04-29T20:59:19.908" v="2435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add mod modGraphic">
          <ac:chgData name="De Pooter Marijn" userId="634ff10e-5ce1-4de2-b291-de73628c3d81" providerId="ADAL" clId="{0CF5A8E6-8850-4530-89CA-07A1AE8371E0}" dt="2020-04-29T21:05:32.238" v="2662" actId="20577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0CF5A8E6-8850-4530-89CA-07A1AE8371E0}" dt="2020-04-29T21:00:53.275" v="2464" actId="207"/>
          <ac:picMkLst>
            <pc:docMk/>
            <pc:sldMk cId="956583566" sldId="344"/>
            <ac:picMk id="16" creationId="{AAF38366-4B3A-4384-9670-C4165124AFB8}"/>
          </ac:picMkLst>
        </pc:picChg>
        <pc:picChg chg="add mod">
          <ac:chgData name="De Pooter Marijn" userId="634ff10e-5ce1-4de2-b291-de73628c3d81" providerId="ADAL" clId="{0CF5A8E6-8850-4530-89CA-07A1AE8371E0}" dt="2020-04-29T21:00:39.307" v="2463" actId="1035"/>
          <ac:picMkLst>
            <pc:docMk/>
            <pc:sldMk cId="956583566" sldId="344"/>
            <ac:picMk id="18" creationId="{00374953-1612-4840-9FA8-1565F33938AD}"/>
          </ac:picMkLst>
        </pc:picChg>
        <pc:cxnChg chg="add mod">
          <ac:chgData name="De Pooter Marijn" userId="634ff10e-5ce1-4de2-b291-de73628c3d81" providerId="ADAL" clId="{0CF5A8E6-8850-4530-89CA-07A1AE8371E0}" dt="2020-04-29T21:06:48.789" v="2689" actId="1035"/>
          <ac:cxnSpMkLst>
            <pc:docMk/>
            <pc:sldMk cId="956583566" sldId="344"/>
            <ac:cxnSpMk id="20" creationId="{D791E9D7-7C4B-42EA-A24C-867076441621}"/>
          </ac:cxnSpMkLst>
        </pc:cxnChg>
        <pc:cxnChg chg="add mod">
          <ac:chgData name="De Pooter Marijn" userId="634ff10e-5ce1-4de2-b291-de73628c3d81" providerId="ADAL" clId="{0CF5A8E6-8850-4530-89CA-07A1AE8371E0}" dt="2020-04-29T21:06:56.453" v="2707" actId="1036"/>
          <ac:cxnSpMkLst>
            <pc:docMk/>
            <pc:sldMk cId="956583566" sldId="344"/>
            <ac:cxnSpMk id="21" creationId="{3A25091F-EC24-43A1-80D4-8ECE8DBE95BB}"/>
          </ac:cxnSpMkLst>
        </pc:cxnChg>
        <pc:cxnChg chg="add mod">
          <ac:chgData name="De Pooter Marijn" userId="634ff10e-5ce1-4de2-b291-de73628c3d81" providerId="ADAL" clId="{0CF5A8E6-8850-4530-89CA-07A1AE8371E0}" dt="2020-04-29T21:04:55.580" v="2646" actId="692"/>
          <ac:cxnSpMkLst>
            <pc:docMk/>
            <pc:sldMk cId="956583566" sldId="344"/>
            <ac:cxnSpMk id="22" creationId="{4320EE69-5C4D-47B4-9718-0748F1407EBE}"/>
          </ac:cxnSpMkLst>
        </pc:cxnChg>
        <pc:cxnChg chg="add mod">
          <ac:chgData name="De Pooter Marijn" userId="634ff10e-5ce1-4de2-b291-de73628c3d81" providerId="ADAL" clId="{0CF5A8E6-8850-4530-89CA-07A1AE8371E0}" dt="2020-04-29T21:07:24.846" v="2791" actId="1035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add ord">
        <pc:chgData name="De Pooter Marijn" userId="634ff10e-5ce1-4de2-b291-de73628c3d81" providerId="ADAL" clId="{0CF5A8E6-8850-4530-89CA-07A1AE8371E0}" dt="2020-04-29T21:20:44.156" v="3543" actId="20577"/>
        <pc:sldMkLst>
          <pc:docMk/>
          <pc:sldMk cId="660816327" sldId="345"/>
        </pc:sldMkLst>
        <pc:spChg chg="mod">
          <ac:chgData name="De Pooter Marijn" userId="634ff10e-5ce1-4de2-b291-de73628c3d81" providerId="ADAL" clId="{0CF5A8E6-8850-4530-89CA-07A1AE8371E0}" dt="2020-04-29T21:13:16.083" v="3015" actId="20577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0CF5A8E6-8850-4530-89CA-07A1AE8371E0}" dt="2020-04-29T21:20:44.156" v="3543" actId="20577"/>
          <ac:spMkLst>
            <pc:docMk/>
            <pc:sldMk cId="660816327" sldId="345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0CF5A8E6-8850-4530-89CA-07A1AE8371E0}" dt="2020-04-29T21:21:29.524" v="3567" actId="5793"/>
        <pc:sldMkLst>
          <pc:docMk/>
          <pc:sldMk cId="3762680006" sldId="346"/>
        </pc:sldMkLst>
        <pc:spChg chg="mod">
          <ac:chgData name="De Pooter Marijn" userId="634ff10e-5ce1-4de2-b291-de73628c3d81" providerId="ADAL" clId="{0CF5A8E6-8850-4530-89CA-07A1AE8371E0}" dt="2020-04-29T21:21:29.524" v="3567" actId="5793"/>
          <ac:spMkLst>
            <pc:docMk/>
            <pc:sldMk cId="3762680006" sldId="346"/>
            <ac:spMk id="2" creationId="{E86959B1-3923-4945-A1AB-86C646A4550E}"/>
          </ac:spMkLst>
        </pc:spChg>
      </pc:sldChg>
    </pc:docChg>
  </pc:docChgLst>
  <pc:docChgLst>
    <pc:chgData name="De Pooter Marijn" userId="634ff10e-5ce1-4de2-b291-de73628c3d81" providerId="ADAL" clId="{47AD20A0-E90C-4D77-9A60-4DB2D36CFBD9}"/>
    <pc:docChg chg="undo custSel addSld delSld modSld sldOrd">
      <pc:chgData name="De Pooter Marijn" userId="634ff10e-5ce1-4de2-b291-de73628c3d81" providerId="ADAL" clId="{47AD20A0-E90C-4D77-9A60-4DB2D36CFBD9}" dt="2020-02-09T21:08:56.576" v="2569" actId="6549"/>
      <pc:docMkLst>
        <pc:docMk/>
      </pc:docMkLst>
      <pc:sldChg chg="addSp modSp">
        <pc:chgData name="De Pooter Marijn" userId="634ff10e-5ce1-4de2-b291-de73628c3d81" providerId="ADAL" clId="{47AD20A0-E90C-4D77-9A60-4DB2D36CFBD9}" dt="2020-02-09T19:55:13.602" v="4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47AD20A0-E90C-4D77-9A60-4DB2D36CFBD9}" dt="2020-02-09T19:55:13.602" v="45" actId="20577"/>
          <ac:spMkLst>
            <pc:docMk/>
            <pc:sldMk cId="1513872387" sldId="28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2:57.974" v="33" actId="20577"/>
          <ac:spMkLst>
            <pc:docMk/>
            <pc:sldMk cId="1513872387" sldId="284"/>
            <ac:spMk id="7" creationId="{D025BB05-5FD2-4411-A31B-CA027BF453D1}"/>
          </ac:spMkLst>
        </pc:spChg>
        <pc:grpChg chg="add mod">
          <ac:chgData name="De Pooter Marijn" userId="634ff10e-5ce1-4de2-b291-de73628c3d81" providerId="ADAL" clId="{47AD20A0-E90C-4D77-9A60-4DB2D36CFBD9}" dt="2020-02-09T19:54:05.022" v="34" actId="14826"/>
          <ac:grpSpMkLst>
            <pc:docMk/>
            <pc:sldMk cId="1513872387" sldId="284"/>
            <ac:grpSpMk id="5" creationId="{D6C1EE9F-26FC-42CB-A8F3-F76511BDF349}"/>
          </ac:grpSpMkLst>
        </pc:grpChg>
        <pc:picChg chg="mod">
          <ac:chgData name="De Pooter Marijn" userId="634ff10e-5ce1-4de2-b291-de73628c3d81" providerId="ADAL" clId="{47AD20A0-E90C-4D77-9A60-4DB2D36CFBD9}" dt="2020-02-09T19:54:46.202" v="35" actId="207"/>
          <ac:picMkLst>
            <pc:docMk/>
            <pc:sldMk cId="1513872387" sldId="284"/>
            <ac:picMk id="8" creationId="{6CE10FEC-5B5F-42A4-A85A-45D6A094343A}"/>
          </ac:picMkLst>
        </pc:picChg>
      </pc:sldChg>
      <pc:sldChg chg="modSp">
        <pc:chgData name="De Pooter Marijn" userId="634ff10e-5ce1-4de2-b291-de73628c3d81" providerId="ADAL" clId="{47AD20A0-E90C-4D77-9A60-4DB2D36CFBD9}" dt="2020-02-09T19:50:33.564" v="1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47AD20A0-E90C-4D77-9A60-4DB2D36CFBD9}" dt="2020-02-09T19:50:33.564" v="1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del">
        <pc:chgData name="De Pooter Marijn" userId="634ff10e-5ce1-4de2-b291-de73628c3d81" providerId="ADAL" clId="{47AD20A0-E90C-4D77-9A60-4DB2D36CFBD9}" dt="2020-02-09T19:56:24.547" v="56" actId="2696"/>
        <pc:sldMkLst>
          <pc:docMk/>
          <pc:sldMk cId="6778280" sldId="306"/>
        </pc:sldMkLst>
      </pc:sldChg>
      <pc:sldChg chg="del">
        <pc:chgData name="De Pooter Marijn" userId="634ff10e-5ce1-4de2-b291-de73628c3d81" providerId="ADAL" clId="{47AD20A0-E90C-4D77-9A60-4DB2D36CFBD9}" dt="2020-02-09T19:56:00.334" v="51" actId="2696"/>
        <pc:sldMkLst>
          <pc:docMk/>
          <pc:sldMk cId="2199951965" sldId="309"/>
        </pc:sldMkLst>
      </pc:sldChg>
      <pc:sldChg chg="delSp modSp ord modAnim">
        <pc:chgData name="De Pooter Marijn" userId="634ff10e-5ce1-4de2-b291-de73628c3d81" providerId="ADAL" clId="{47AD20A0-E90C-4D77-9A60-4DB2D36CFBD9}" dt="2020-02-09T20:18:28.932" v="804" actId="20577"/>
        <pc:sldMkLst>
          <pc:docMk/>
          <pc:sldMk cId="3889119266" sldId="310"/>
        </pc:sldMkLst>
        <pc:spChg chg="mod">
          <ac:chgData name="De Pooter Marijn" userId="634ff10e-5ce1-4de2-b291-de73628c3d81" providerId="ADAL" clId="{47AD20A0-E90C-4D77-9A60-4DB2D36CFBD9}" dt="2020-02-09T20:18:28.932" v="804" actId="2057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12:11.911" v="581" actId="20577"/>
          <ac:spMkLst>
            <pc:docMk/>
            <pc:sldMk cId="3889119266" sldId="310"/>
            <ac:spMk id="8" creationId="{85AB7837-E430-4D92-B538-2843377BD331}"/>
          </ac:spMkLst>
        </pc:spChg>
        <pc:spChg chg="del">
          <ac:chgData name="De Pooter Marijn" userId="634ff10e-5ce1-4de2-b291-de73628c3d81" providerId="ADAL" clId="{47AD20A0-E90C-4D77-9A60-4DB2D36CFBD9}" dt="2020-02-09T20:13:36.818" v="609" actId="478"/>
          <ac:spMkLst>
            <pc:docMk/>
            <pc:sldMk cId="3889119266" sldId="310"/>
            <ac:spMk id="13" creationId="{007E1AA2-AE12-4291-93E0-CE21645CB566}"/>
          </ac:spMkLst>
        </pc:spChg>
        <pc:spChg chg="del">
          <ac:chgData name="De Pooter Marijn" userId="634ff10e-5ce1-4de2-b291-de73628c3d81" providerId="ADAL" clId="{47AD20A0-E90C-4D77-9A60-4DB2D36CFBD9}" dt="2020-02-09T20:13:51.925" v="614" actId="478"/>
          <ac:spMkLst>
            <pc:docMk/>
            <pc:sldMk cId="3889119266" sldId="310"/>
            <ac:spMk id="14" creationId="{85F7A8F1-6F76-4C29-BC6F-6D1CD086BF93}"/>
          </ac:spMkLst>
        </pc:spChg>
        <pc:spChg chg="del">
          <ac:chgData name="De Pooter Marijn" userId="634ff10e-5ce1-4de2-b291-de73628c3d81" providerId="ADAL" clId="{47AD20A0-E90C-4D77-9A60-4DB2D36CFBD9}" dt="2020-02-09T20:13:55.703" v="615" actId="478"/>
          <ac:spMkLst>
            <pc:docMk/>
            <pc:sldMk cId="3889119266" sldId="310"/>
            <ac:spMk id="15" creationId="{3F60BACD-D2B0-4598-9754-66E76CCE33FB}"/>
          </ac:spMkLst>
        </pc:spChg>
        <pc:grpChg chg="del">
          <ac:chgData name="De Pooter Marijn" userId="634ff10e-5ce1-4de2-b291-de73628c3d81" providerId="ADAL" clId="{47AD20A0-E90C-4D77-9A60-4DB2D36CFBD9}" dt="2020-02-09T20:14:00.709" v="617" actId="478"/>
          <ac:grpSpMkLst>
            <pc:docMk/>
            <pc:sldMk cId="3889119266" sldId="310"/>
            <ac:grpSpMk id="19" creationId="{0F784300-D23C-45D3-AF1F-6CCBA592FF8F}"/>
          </ac:grpSpMkLst>
        </pc:grpChg>
        <pc:picChg chg="del">
          <ac:chgData name="De Pooter Marijn" userId="634ff10e-5ce1-4de2-b291-de73628c3d81" providerId="ADAL" clId="{47AD20A0-E90C-4D77-9A60-4DB2D36CFBD9}" dt="2020-02-09T20:13:39.411" v="610" actId="478"/>
          <ac:picMkLst>
            <pc:docMk/>
            <pc:sldMk cId="3889119266" sldId="310"/>
            <ac:picMk id="16" creationId="{34405316-E0C2-4ADF-9508-17A9203E90BB}"/>
          </ac:picMkLst>
        </pc:picChg>
        <pc:picChg chg="del">
          <ac:chgData name="De Pooter Marijn" userId="634ff10e-5ce1-4de2-b291-de73628c3d81" providerId="ADAL" clId="{47AD20A0-E90C-4D77-9A60-4DB2D36CFBD9}" dt="2020-02-09T20:13:58.402" v="616" actId="478"/>
          <ac:picMkLst>
            <pc:docMk/>
            <pc:sldMk cId="3889119266" sldId="310"/>
            <ac:picMk id="17" creationId="{1374530C-9943-45C4-B65D-262BE4627FCB}"/>
          </ac:picMkLst>
        </pc:picChg>
        <pc:cxnChg chg="del">
          <ac:chgData name="De Pooter Marijn" userId="634ff10e-5ce1-4de2-b291-de73628c3d81" providerId="ADAL" clId="{47AD20A0-E90C-4D77-9A60-4DB2D36CFBD9}" dt="2020-02-09T20:13:41.665" v="611" actId="478"/>
          <ac:cxnSpMkLst>
            <pc:docMk/>
            <pc:sldMk cId="3889119266" sldId="310"/>
            <ac:cxnSpMk id="5" creationId="{A983FE38-5C07-4B17-97D1-1B913CFB50EF}"/>
          </ac:cxnSpMkLst>
        </pc:cxnChg>
        <pc:cxnChg chg="del mod">
          <ac:chgData name="De Pooter Marijn" userId="634ff10e-5ce1-4de2-b291-de73628c3d81" providerId="ADAL" clId="{47AD20A0-E90C-4D77-9A60-4DB2D36CFBD9}" dt="2020-02-09T20:13:44.370" v="612" actId="478"/>
          <ac:cxnSpMkLst>
            <pc:docMk/>
            <pc:sldMk cId="3889119266" sldId="310"/>
            <ac:cxnSpMk id="27" creationId="{78977314-5EEA-41E6-86B5-D213C5E4610A}"/>
          </ac:cxnSpMkLst>
        </pc:cxnChg>
        <pc:cxnChg chg="del mod">
          <ac:chgData name="De Pooter Marijn" userId="634ff10e-5ce1-4de2-b291-de73628c3d81" providerId="ADAL" clId="{47AD20A0-E90C-4D77-9A60-4DB2D36CFBD9}" dt="2020-02-09T20:13:46.680" v="613" actId="478"/>
          <ac:cxnSpMkLst>
            <pc:docMk/>
            <pc:sldMk cId="3889119266" sldId="310"/>
            <ac:cxnSpMk id="29" creationId="{ED84837F-D5EE-47F8-B642-43DF7A58F03A}"/>
          </ac:cxnSpMkLst>
        </pc:cxnChg>
        <pc:cxnChg chg="del mod">
          <ac:chgData name="De Pooter Marijn" userId="634ff10e-5ce1-4de2-b291-de73628c3d81" providerId="ADAL" clId="{47AD20A0-E90C-4D77-9A60-4DB2D36CFBD9}" dt="2020-02-09T20:14:07.788" v="619" actId="478"/>
          <ac:cxnSpMkLst>
            <pc:docMk/>
            <pc:sldMk cId="3889119266" sldId="310"/>
            <ac:cxnSpMk id="32" creationId="{BF3050B4-543F-48A7-BB8E-EB34B504DCAC}"/>
          </ac:cxnSpMkLst>
        </pc:cxnChg>
        <pc:cxnChg chg="del">
          <ac:chgData name="De Pooter Marijn" userId="634ff10e-5ce1-4de2-b291-de73628c3d81" providerId="ADAL" clId="{47AD20A0-E90C-4D77-9A60-4DB2D36CFBD9}" dt="2020-02-09T20:14:04.597" v="618" actId="478"/>
          <ac:cxnSpMkLst>
            <pc:docMk/>
            <pc:sldMk cId="3889119266" sldId="310"/>
            <ac:cxnSpMk id="43" creationId="{468220F8-433D-4E16-8545-EDEAA3A405E1}"/>
          </ac:cxnSpMkLst>
        </pc:cxnChg>
      </pc:sldChg>
      <pc:sldChg chg="modSp">
        <pc:chgData name="De Pooter Marijn" userId="634ff10e-5ce1-4de2-b291-de73628c3d81" providerId="ADAL" clId="{47AD20A0-E90C-4D77-9A60-4DB2D36CFBD9}" dt="2020-02-09T20:32:09.742" v="1148" actId="404"/>
        <pc:sldMkLst>
          <pc:docMk/>
          <pc:sldMk cId="2913506560" sldId="312"/>
        </pc:sldMkLst>
        <pc:spChg chg="mod">
          <ac:chgData name="De Pooter Marijn" userId="634ff10e-5ce1-4de2-b291-de73628c3d81" providerId="ADAL" clId="{47AD20A0-E90C-4D77-9A60-4DB2D36CFBD9}" dt="2020-02-09T20:32:09.742" v="1148" actId="404"/>
          <ac:spMkLst>
            <pc:docMk/>
            <pc:sldMk cId="2913506560" sldId="312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47AD20A0-E90C-4D77-9A60-4DB2D36CFBD9}" dt="2020-02-09T19:56:18.899" v="55" actId="20577"/>
        <pc:sldMkLst>
          <pc:docMk/>
          <pc:sldMk cId="1943433070" sldId="314"/>
        </pc:sldMkLst>
        <pc:spChg chg="mod">
          <ac:chgData name="De Pooter Marijn" userId="634ff10e-5ce1-4de2-b291-de73628c3d81" providerId="ADAL" clId="{47AD20A0-E90C-4D77-9A60-4DB2D36CFBD9}" dt="2020-02-09T19:56:18.899" v="55" actId="20577"/>
          <ac:spMkLst>
            <pc:docMk/>
            <pc:sldMk cId="1943433070" sldId="314"/>
            <ac:spMk id="7" creationId="{D025BB05-5FD2-4411-A31B-CA027BF453D1}"/>
          </ac:spMkLst>
        </pc:spChg>
      </pc:sldChg>
      <pc:sldChg chg="add">
        <pc:chgData name="De Pooter Marijn" userId="634ff10e-5ce1-4de2-b291-de73628c3d81" providerId="ADAL" clId="{47AD20A0-E90C-4D77-9A60-4DB2D36CFBD9}" dt="2020-02-09T19:56:07.183" v="52"/>
        <pc:sldMkLst>
          <pc:docMk/>
          <pc:sldMk cId="3186930345" sldId="315"/>
        </pc:sldMkLst>
      </pc:sldChg>
      <pc:sldChg chg="modSp add ord">
        <pc:chgData name="De Pooter Marijn" userId="634ff10e-5ce1-4de2-b291-de73628c3d81" providerId="ADAL" clId="{47AD20A0-E90C-4D77-9A60-4DB2D36CFBD9}" dt="2020-02-09T20:46:34.135" v="1771" actId="20577"/>
        <pc:sldMkLst>
          <pc:docMk/>
          <pc:sldMk cId="3582335343" sldId="316"/>
        </pc:sldMkLst>
        <pc:spChg chg="mod">
          <ac:chgData name="De Pooter Marijn" userId="634ff10e-5ce1-4de2-b291-de73628c3d81" providerId="ADAL" clId="{47AD20A0-E90C-4D77-9A60-4DB2D36CFBD9}" dt="2020-02-09T20:46:34.135" v="1771" actId="20577"/>
          <ac:spMkLst>
            <pc:docMk/>
            <pc:sldMk cId="3582335343" sldId="316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19:58:43.972" v="66" actId="20577"/>
          <ac:spMkLst>
            <pc:docMk/>
            <pc:sldMk cId="3582335343" sldId="316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06:34.571" v="455" actId="20577"/>
        <pc:sldMkLst>
          <pc:docMk/>
          <pc:sldMk cId="4096544011" sldId="317"/>
        </pc:sldMkLst>
        <pc:spChg chg="mod">
          <ac:chgData name="De Pooter Marijn" userId="634ff10e-5ce1-4de2-b291-de73628c3d81" providerId="ADAL" clId="{47AD20A0-E90C-4D77-9A60-4DB2D36CFBD9}" dt="2020-02-09T20:02:44.326" v="216" actId="20577"/>
          <ac:spMkLst>
            <pc:docMk/>
            <pc:sldMk cId="4096544011" sldId="317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0:06:34.571" v="455" actId="20577"/>
          <ac:spMkLst>
            <pc:docMk/>
            <pc:sldMk cId="4096544011" sldId="317"/>
            <ac:spMk id="28" creationId="{4F9C07ED-5187-4358-A1B7-4A9A65AFD010}"/>
          </ac:spMkLst>
        </pc:spChg>
      </pc:sldChg>
      <pc:sldChg chg="modSp add ord">
        <pc:chgData name="De Pooter Marijn" userId="634ff10e-5ce1-4de2-b291-de73628c3d81" providerId="ADAL" clId="{47AD20A0-E90C-4D77-9A60-4DB2D36CFBD9}" dt="2020-02-09T20:24:23.214" v="975" actId="20577"/>
        <pc:sldMkLst>
          <pc:docMk/>
          <pc:sldMk cId="4063803315" sldId="318"/>
        </pc:sldMkLst>
        <pc:spChg chg="mod">
          <ac:chgData name="De Pooter Marijn" userId="634ff10e-5ce1-4de2-b291-de73628c3d81" providerId="ADAL" clId="{47AD20A0-E90C-4D77-9A60-4DB2D36CFBD9}" dt="2020-02-09T20:24:23.214" v="975" actId="20577"/>
          <ac:spMkLst>
            <pc:docMk/>
            <pc:sldMk cId="4063803315" sldId="318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08:55.296" v="545" actId="20577"/>
          <ac:spMkLst>
            <pc:docMk/>
            <pc:sldMk cId="4063803315" sldId="318"/>
            <ac:spMk id="8" creationId="{85AB7837-E430-4D92-B538-2843377BD331}"/>
          </ac:spMkLst>
        </pc:spChg>
      </pc:sldChg>
      <pc:sldChg chg="add">
        <pc:chgData name="De Pooter Marijn" userId="634ff10e-5ce1-4de2-b291-de73628c3d81" providerId="ADAL" clId="{47AD20A0-E90C-4D77-9A60-4DB2D36CFBD9}" dt="2020-02-09T20:11:56.977" v="573"/>
        <pc:sldMkLst>
          <pc:docMk/>
          <pc:sldMk cId="295471225" sldId="319"/>
        </pc:sldMkLst>
      </pc:sldChg>
      <pc:sldChg chg="modSp add ord">
        <pc:chgData name="De Pooter Marijn" userId="634ff10e-5ce1-4de2-b291-de73628c3d81" providerId="ADAL" clId="{47AD20A0-E90C-4D77-9A60-4DB2D36CFBD9}" dt="2020-02-09T20:25:17.813" v="979" actId="20577"/>
        <pc:sldMkLst>
          <pc:docMk/>
          <pc:sldMk cId="710587196" sldId="320"/>
        </pc:sldMkLst>
        <pc:spChg chg="mod">
          <ac:chgData name="De Pooter Marijn" userId="634ff10e-5ce1-4de2-b291-de73628c3d81" providerId="ADAL" clId="{47AD20A0-E90C-4D77-9A60-4DB2D36CFBD9}" dt="2020-02-09T20:25:17.813" v="979" actId="20577"/>
          <ac:spMkLst>
            <pc:docMk/>
            <pc:sldMk cId="710587196" sldId="320"/>
            <ac:spMk id="7" creationId="{D025BB05-5FD2-4411-A31B-CA027BF453D1}"/>
          </ac:spMkLst>
        </pc:spChg>
      </pc:sldChg>
      <pc:sldChg chg="addSp modSp add ord modAnim">
        <pc:chgData name="De Pooter Marijn" userId="634ff10e-5ce1-4de2-b291-de73628c3d81" providerId="ADAL" clId="{47AD20A0-E90C-4D77-9A60-4DB2D36CFBD9}" dt="2020-02-09T21:04:02.188" v="2340" actId="1037"/>
        <pc:sldMkLst>
          <pc:docMk/>
          <pc:sldMk cId="1195850694" sldId="321"/>
        </pc:sldMkLst>
        <pc:spChg chg="mod">
          <ac:chgData name="De Pooter Marijn" userId="634ff10e-5ce1-4de2-b291-de73628c3d81" providerId="ADAL" clId="{47AD20A0-E90C-4D77-9A60-4DB2D36CFBD9}" dt="2020-02-09T20:54:57.873" v="2323" actId="20577"/>
          <ac:spMkLst>
            <pc:docMk/>
            <pc:sldMk cId="1195850694" sldId="321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47AD20A0-E90C-4D77-9A60-4DB2D36CFBD9}" dt="2020-02-09T20:38:03.777" v="1369" actId="207"/>
          <ac:spMkLst>
            <pc:docMk/>
            <pc:sldMk cId="1195850694" sldId="321"/>
            <ac:spMk id="4" creationId="{97631EE8-DE98-4269-BC08-2A9F3376CAF6}"/>
          </ac:spMkLst>
        </pc:spChg>
        <pc:spChg chg="mod">
          <ac:chgData name="De Pooter Marijn" userId="634ff10e-5ce1-4de2-b291-de73628c3d81" providerId="ADAL" clId="{47AD20A0-E90C-4D77-9A60-4DB2D36CFBD9}" dt="2020-02-09T20:42:26.682" v="1563" actId="20577"/>
          <ac:spMkLst>
            <pc:docMk/>
            <pc:sldMk cId="1195850694" sldId="321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47AD20A0-E90C-4D77-9A60-4DB2D36CFBD9}" dt="2020-02-09T20:41:37.304" v="1533" actId="1035"/>
          <ac:spMkLst>
            <pc:docMk/>
            <pc:sldMk cId="1195850694" sldId="321"/>
            <ac:spMk id="15" creationId="{0B603DB5-88C6-424F-B2F9-48D8F768DE57}"/>
          </ac:spMkLst>
        </pc:spChg>
        <pc:spChg chg="add mod">
          <ac:chgData name="De Pooter Marijn" userId="634ff10e-5ce1-4de2-b291-de73628c3d81" providerId="ADAL" clId="{47AD20A0-E90C-4D77-9A60-4DB2D36CFBD9}" dt="2020-02-09T21:03:54.986" v="2324" actId="14100"/>
          <ac:spMkLst>
            <pc:docMk/>
            <pc:sldMk cId="1195850694" sldId="321"/>
            <ac:spMk id="16" creationId="{AC689947-761C-4E6C-8CCB-1D96B0958AE1}"/>
          </ac:spMkLst>
        </pc:spChg>
        <pc:spChg chg="add mod">
          <ac:chgData name="De Pooter Marijn" userId="634ff10e-5ce1-4de2-b291-de73628c3d81" providerId="ADAL" clId="{47AD20A0-E90C-4D77-9A60-4DB2D36CFBD9}" dt="2020-02-09T20:42:04.368" v="1549" actId="14100"/>
          <ac:spMkLst>
            <pc:docMk/>
            <pc:sldMk cId="1195850694" sldId="321"/>
            <ac:spMk id="18" creationId="{FA752C39-3767-4546-8ECD-2C14378AF059}"/>
          </ac:spMkLst>
        </pc:spChg>
        <pc:graphicFrameChg chg="add mod modGraphic">
          <ac:chgData name="De Pooter Marijn" userId="634ff10e-5ce1-4de2-b291-de73628c3d81" providerId="ADAL" clId="{47AD20A0-E90C-4D77-9A60-4DB2D36CFBD9}" dt="2020-02-09T20:36:39.255" v="1361" actId="14734"/>
          <ac:graphicFrameMkLst>
            <pc:docMk/>
            <pc:sldMk cId="1195850694" sldId="321"/>
            <ac:graphicFrameMk id="13" creationId="{07D8B4C5-B5AB-4EE1-A2FA-04DA77533B8C}"/>
          </ac:graphicFrameMkLst>
        </pc:graphicFrameChg>
        <pc:cxnChg chg="add mod">
          <ac:chgData name="De Pooter Marijn" userId="634ff10e-5ce1-4de2-b291-de73628c3d81" providerId="ADAL" clId="{47AD20A0-E90C-4D77-9A60-4DB2D36CFBD9}" dt="2020-02-09T20:41:32.702" v="1515" actId="14100"/>
          <ac:cxnSpMkLst>
            <pc:docMk/>
            <pc:sldMk cId="1195850694" sldId="321"/>
            <ac:cxnSpMk id="14" creationId="{B522024E-39AF-4A33-B6AE-95AAD0DC5A44}"/>
          </ac:cxnSpMkLst>
        </pc:cxnChg>
        <pc:cxnChg chg="add mod">
          <ac:chgData name="De Pooter Marijn" userId="634ff10e-5ce1-4de2-b291-de73628c3d81" providerId="ADAL" clId="{47AD20A0-E90C-4D77-9A60-4DB2D36CFBD9}" dt="2020-02-09T21:04:02.188" v="2340" actId="1037"/>
          <ac:cxnSpMkLst>
            <pc:docMk/>
            <pc:sldMk cId="1195850694" sldId="321"/>
            <ac:cxnSpMk id="17" creationId="{F7ADCD6B-CCAA-43D8-94F2-21B86A7F8104}"/>
          </ac:cxnSpMkLst>
        </pc:cxnChg>
      </pc:sldChg>
      <pc:sldChg chg="modSp add ord">
        <pc:chgData name="De Pooter Marijn" userId="634ff10e-5ce1-4de2-b291-de73628c3d81" providerId="ADAL" clId="{47AD20A0-E90C-4D77-9A60-4DB2D36CFBD9}" dt="2020-02-09T20:54:09.103" v="2277" actId="20577"/>
        <pc:sldMkLst>
          <pc:docMk/>
          <pc:sldMk cId="2966986402" sldId="322"/>
        </pc:sldMkLst>
        <pc:spChg chg="mod">
          <ac:chgData name="De Pooter Marijn" userId="634ff10e-5ce1-4de2-b291-de73628c3d81" providerId="ADAL" clId="{47AD20A0-E90C-4D77-9A60-4DB2D36CFBD9}" dt="2020-02-09T20:54:09.103" v="2277" actId="20577"/>
          <ac:spMkLst>
            <pc:docMk/>
            <pc:sldMk cId="2966986402" sldId="322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3:34.526" v="1572" actId="20577"/>
          <ac:spMkLst>
            <pc:docMk/>
            <pc:sldMk cId="2966986402" sldId="322"/>
            <ac:spMk id="9" creationId="{39B95173-AFDB-466C-9C70-BC059ECC97EC}"/>
          </ac:spMkLst>
        </pc:spChg>
      </pc:sldChg>
      <pc:sldChg chg="modSp add ord">
        <pc:chgData name="De Pooter Marijn" userId="634ff10e-5ce1-4de2-b291-de73628c3d81" providerId="ADAL" clId="{47AD20A0-E90C-4D77-9A60-4DB2D36CFBD9}" dt="2020-02-09T20:49:33.623" v="1925" actId="20577"/>
        <pc:sldMkLst>
          <pc:docMk/>
          <pc:sldMk cId="1679975764" sldId="323"/>
        </pc:sldMkLst>
        <pc:spChg chg="mod">
          <ac:chgData name="De Pooter Marijn" userId="634ff10e-5ce1-4de2-b291-de73628c3d81" providerId="ADAL" clId="{47AD20A0-E90C-4D77-9A60-4DB2D36CFBD9}" dt="2020-02-09T20:49:33.623" v="1925" actId="20577"/>
          <ac:spMkLst>
            <pc:docMk/>
            <pc:sldMk cId="1679975764" sldId="323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48:40.041" v="1887" actId="20577"/>
          <ac:spMkLst>
            <pc:docMk/>
            <pc:sldMk cId="1679975764" sldId="323"/>
            <ac:spMk id="8" creationId="{85AB7837-E430-4D92-B538-2843377BD331}"/>
          </ac:spMkLst>
        </pc:spChg>
      </pc:sldChg>
      <pc:sldChg chg="modSp add ord">
        <pc:chgData name="De Pooter Marijn" userId="634ff10e-5ce1-4de2-b291-de73628c3d81" providerId="ADAL" clId="{47AD20A0-E90C-4D77-9A60-4DB2D36CFBD9}" dt="2020-02-09T21:05:55.069" v="2526" actId="20577"/>
        <pc:sldMkLst>
          <pc:docMk/>
          <pc:sldMk cId="1870137310" sldId="324"/>
        </pc:sldMkLst>
        <pc:spChg chg="mod">
          <ac:chgData name="De Pooter Marijn" userId="634ff10e-5ce1-4de2-b291-de73628c3d81" providerId="ADAL" clId="{47AD20A0-E90C-4D77-9A60-4DB2D36CFBD9}" dt="2020-02-09T20:50:20.458" v="1952" actId="20577"/>
          <ac:spMkLst>
            <pc:docMk/>
            <pc:sldMk cId="1870137310" sldId="324"/>
            <ac:spMk id="2" creationId="{E86959B1-3923-4945-A1AB-86C646A4550E}"/>
          </ac:spMkLst>
        </pc:spChg>
        <pc:spChg chg="mod">
          <ac:chgData name="De Pooter Marijn" userId="634ff10e-5ce1-4de2-b291-de73628c3d81" providerId="ADAL" clId="{47AD20A0-E90C-4D77-9A60-4DB2D36CFBD9}" dt="2020-02-09T21:05:55.069" v="2526" actId="20577"/>
          <ac:spMkLst>
            <pc:docMk/>
            <pc:sldMk cId="1870137310" sldId="324"/>
            <ac:spMk id="3" creationId="{4ECABE3C-BC33-8245-822C-EE2D7505A266}"/>
          </ac:spMkLst>
        </pc:spChg>
        <pc:spChg chg="mod">
          <ac:chgData name="De Pooter Marijn" userId="634ff10e-5ce1-4de2-b291-de73628c3d81" providerId="ADAL" clId="{47AD20A0-E90C-4D77-9A60-4DB2D36CFBD9}" dt="2020-02-09T20:50:25.234" v="1960" actId="20577"/>
          <ac:spMkLst>
            <pc:docMk/>
            <pc:sldMk cId="1870137310" sldId="324"/>
            <ac:spMk id="8" creationId="{7FA4D928-E4CE-44E5-8A50-DAB9110C4394}"/>
          </ac:spMkLst>
        </pc:spChg>
      </pc:sldChg>
      <pc:sldChg chg="addSp delSp modSp add ord">
        <pc:chgData name="De Pooter Marijn" userId="634ff10e-5ce1-4de2-b291-de73628c3d81" providerId="ADAL" clId="{47AD20A0-E90C-4D77-9A60-4DB2D36CFBD9}" dt="2020-02-09T21:08:56.576" v="2569" actId="6549"/>
        <pc:sldMkLst>
          <pc:docMk/>
          <pc:sldMk cId="2752219133" sldId="325"/>
        </pc:sldMkLst>
        <pc:spChg chg="mod">
          <ac:chgData name="De Pooter Marijn" userId="634ff10e-5ce1-4de2-b291-de73628c3d81" providerId="ADAL" clId="{47AD20A0-E90C-4D77-9A60-4DB2D36CFBD9}" dt="2020-02-09T21:07:50.373" v="2533" actId="20577"/>
          <ac:spMkLst>
            <pc:docMk/>
            <pc:sldMk cId="2752219133" sldId="325"/>
            <ac:spMk id="3" creationId="{4ECABE3C-BC33-8245-822C-EE2D7505A266}"/>
          </ac:spMkLst>
        </pc:spChg>
        <pc:spChg chg="add del">
          <ac:chgData name="De Pooter Marijn" userId="634ff10e-5ce1-4de2-b291-de73628c3d81" providerId="ADAL" clId="{47AD20A0-E90C-4D77-9A60-4DB2D36CFBD9}" dt="2020-02-09T21:07:55.649" v="2535"/>
          <ac:spMkLst>
            <pc:docMk/>
            <pc:sldMk cId="2752219133" sldId="325"/>
            <ac:spMk id="4" creationId="{A67E769D-198B-445E-9A15-8CEE978C3E8A}"/>
          </ac:spMkLst>
        </pc:spChg>
        <pc:spChg chg="mod">
          <ac:chgData name="De Pooter Marijn" userId="634ff10e-5ce1-4de2-b291-de73628c3d81" providerId="ADAL" clId="{47AD20A0-E90C-4D77-9A60-4DB2D36CFBD9}" dt="2020-02-09T21:07:08.148" v="2532" actId="20577"/>
          <ac:spMkLst>
            <pc:docMk/>
            <pc:sldMk cId="2752219133" sldId="325"/>
            <ac:spMk id="9" creationId="{39B95173-AFDB-466C-9C70-BC059ECC97EC}"/>
          </ac:spMkLst>
        </pc:spChg>
        <pc:graphicFrameChg chg="add modGraphic">
          <ac:chgData name="De Pooter Marijn" userId="634ff10e-5ce1-4de2-b291-de73628c3d81" providerId="ADAL" clId="{47AD20A0-E90C-4D77-9A60-4DB2D36CFBD9}" dt="2020-02-09T21:08:56.576" v="2569" actId="6549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</pc:docChg>
  </pc:docChgLst>
  <pc:docChgLst>
    <pc:chgData name="De Pooter Marijn" userId="634ff10e-5ce1-4de2-b291-de73628c3d81" providerId="ADAL" clId="{EB605F8C-E918-4295-A3E7-1584803FF5C5}"/>
    <pc:docChg chg="undo redo custSel addSld delSld modSld sldOrd">
      <pc:chgData name="De Pooter Marijn" userId="634ff10e-5ce1-4de2-b291-de73628c3d81" providerId="ADAL" clId="{EB605F8C-E918-4295-A3E7-1584803FF5C5}" dt="2020-10-04T11:13:58.750" v="10379" actId="207"/>
      <pc:docMkLst>
        <pc:docMk/>
      </pc:docMkLst>
      <pc:sldChg chg="modSp mod">
        <pc:chgData name="De Pooter Marijn" userId="634ff10e-5ce1-4de2-b291-de73628c3d81" providerId="ADAL" clId="{EB605F8C-E918-4295-A3E7-1584803FF5C5}" dt="2020-09-28T14:10:59.369" v="3305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EB605F8C-E918-4295-A3E7-1584803FF5C5}" dt="2020-09-28T14:10:59.369" v="3305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EB605F8C-E918-4295-A3E7-1584803FF5C5}" dt="2020-09-26T08:35:45.079" v="1003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EB605F8C-E918-4295-A3E7-1584803FF5C5}" dt="2020-09-26T08:35:45.079" v="1003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8T14:12:35.016" v="3324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EB605F8C-E918-4295-A3E7-1584803FF5C5}" dt="2020-09-28T14:12:35.016" v="3324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del">
        <pc:chgData name="De Pooter Marijn" userId="634ff10e-5ce1-4de2-b291-de73628c3d81" providerId="ADAL" clId="{EB605F8C-E918-4295-A3E7-1584803FF5C5}" dt="2020-09-26T08:20:10.135" v="493" actId="47"/>
        <pc:sldMkLst>
          <pc:docMk/>
          <pc:sldMk cId="1845148066" sldId="274"/>
        </pc:sldMkLst>
      </pc:sldChg>
      <pc:sldChg chg="del">
        <pc:chgData name="De Pooter Marijn" userId="634ff10e-5ce1-4de2-b291-de73628c3d81" providerId="ADAL" clId="{EB605F8C-E918-4295-A3E7-1584803FF5C5}" dt="2020-09-26T08:20:10.135" v="493" actId="47"/>
        <pc:sldMkLst>
          <pc:docMk/>
          <pc:sldMk cId="4210617673" sldId="275"/>
        </pc:sldMkLst>
      </pc:sldChg>
      <pc:sldChg chg="modSp mod">
        <pc:chgData name="De Pooter Marijn" userId="634ff10e-5ce1-4de2-b291-de73628c3d81" providerId="ADAL" clId="{EB605F8C-E918-4295-A3E7-1584803FF5C5}" dt="2020-09-26T08:36:37.322" v="1024" actId="20577"/>
        <pc:sldMkLst>
          <pc:docMk/>
          <pc:sldMk cId="1497977832" sldId="276"/>
        </pc:sldMkLst>
        <pc:spChg chg="mod">
          <ac:chgData name="De Pooter Marijn" userId="634ff10e-5ce1-4de2-b291-de73628c3d81" providerId="ADAL" clId="{EB605F8C-E918-4295-A3E7-1584803FF5C5}" dt="2020-09-26T08:36:37.322" v="102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27:41.963" v="647" actId="20577"/>
          <ac:spMkLst>
            <pc:docMk/>
            <pc:sldMk cId="1497977832" sldId="27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6T08:28:06.849" v="650" actId="108"/>
          <ac:spMkLst>
            <pc:docMk/>
            <pc:sldMk cId="1497977832" sldId="276"/>
            <ac:spMk id="12" creationId="{6EC7CE0E-9844-48E7-9157-7B21B0C5D34E}"/>
          </ac:spMkLst>
        </pc:spChg>
      </pc:sldChg>
      <pc:sldChg chg="modSp mod">
        <pc:chgData name="De Pooter Marijn" userId="634ff10e-5ce1-4de2-b291-de73628c3d81" providerId="ADAL" clId="{EB605F8C-E918-4295-A3E7-1584803FF5C5}" dt="2020-09-26T08:36:55.094" v="1036" actId="20577"/>
        <pc:sldMkLst>
          <pc:docMk/>
          <pc:sldMk cId="3374086667" sldId="277"/>
        </pc:sldMkLst>
        <pc:spChg chg="mod">
          <ac:chgData name="De Pooter Marijn" userId="634ff10e-5ce1-4de2-b291-de73628c3d81" providerId="ADAL" clId="{EB605F8C-E918-4295-A3E7-1584803FF5C5}" dt="2020-09-26T08:36:55.094" v="1036" actId="20577"/>
          <ac:spMkLst>
            <pc:docMk/>
            <pc:sldMk cId="3374086667" sldId="277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B605F8C-E918-4295-A3E7-1584803FF5C5}" dt="2020-09-28T16:31:40.236" v="3968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EB605F8C-E918-4295-A3E7-1584803FF5C5}" dt="2020-09-28T16:31:40.236" v="3968" actId="20577"/>
          <ac:spMkLst>
            <pc:docMk/>
            <pc:sldMk cId="1513872387" sldId="284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EB605F8C-E918-4295-A3E7-1584803FF5C5}" dt="2020-09-26T08:37:11.432" v="1066" actId="20577"/>
        <pc:sldMkLst>
          <pc:docMk/>
          <pc:sldMk cId="2842159913" sldId="285"/>
        </pc:sldMkLst>
        <pc:spChg chg="mod">
          <ac:chgData name="De Pooter Marijn" userId="634ff10e-5ce1-4de2-b291-de73628c3d81" providerId="ADAL" clId="{EB605F8C-E918-4295-A3E7-1584803FF5C5}" dt="2020-09-26T08:37:11.432" v="1066" actId="20577"/>
          <ac:spMkLst>
            <pc:docMk/>
            <pc:sldMk cId="2842159913" sldId="285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EB605F8C-E918-4295-A3E7-1584803FF5C5}" dt="2020-10-01T08:33:17.180" v="8199" actId="20577"/>
        <pc:sldMkLst>
          <pc:docMk/>
          <pc:sldMk cId="1474709772" sldId="286"/>
        </pc:sldMkLst>
        <pc:spChg chg="mod">
          <ac:chgData name="De Pooter Marijn" userId="634ff10e-5ce1-4de2-b291-de73628c3d81" providerId="ADAL" clId="{EB605F8C-E918-4295-A3E7-1584803FF5C5}" dt="2020-10-01T08:33:08.733" v="8185" actId="20577"/>
          <ac:spMkLst>
            <pc:docMk/>
            <pc:sldMk cId="1474709772" sldId="28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3:17.180" v="8199" actId="20577"/>
          <ac:spMkLst>
            <pc:docMk/>
            <pc:sldMk cId="1474709772" sldId="286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EB605F8C-E918-4295-A3E7-1584803FF5C5}" dt="2020-09-26T08:19:34.022" v="492" actId="2696"/>
        <pc:sldMkLst>
          <pc:docMk/>
          <pc:sldMk cId="1065570609" sldId="292"/>
        </pc:sldMkLst>
        <pc:spChg chg="mod">
          <ac:chgData name="De Pooter Marijn" userId="634ff10e-5ce1-4de2-b291-de73628c3d81" providerId="ADAL" clId="{EB605F8C-E918-4295-A3E7-1584803FF5C5}" dt="2020-09-26T07:56:05.949" v="252" actId="6549"/>
          <ac:spMkLst>
            <pc:docMk/>
            <pc:sldMk cId="1065570609" sldId="292"/>
            <ac:spMk id="29" creationId="{DEF9AD08-44CB-48E1-B629-6BA3D5E63D6A}"/>
          </ac:spMkLst>
        </pc:spChg>
      </pc:sldChg>
      <pc:sldChg chg="modSp mod ord">
        <pc:chgData name="De Pooter Marijn" userId="634ff10e-5ce1-4de2-b291-de73628c3d81" providerId="ADAL" clId="{EB605F8C-E918-4295-A3E7-1584803FF5C5}" dt="2020-09-29T08:03:42.808" v="5700" actId="6549"/>
        <pc:sldMkLst>
          <pc:docMk/>
          <pc:sldMk cId="1625737628" sldId="296"/>
        </pc:sldMkLst>
        <pc:spChg chg="mod">
          <ac:chgData name="De Pooter Marijn" userId="634ff10e-5ce1-4de2-b291-de73628c3d81" providerId="ADAL" clId="{EB605F8C-E918-4295-A3E7-1584803FF5C5}" dt="2020-09-29T08:03:42.808" v="5700" actId="6549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6:21.802" v="4061" actId="113"/>
          <ac:spMkLst>
            <pc:docMk/>
            <pc:sldMk cId="1625737628" sldId="29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8T16:45:32.852" v="4354" actId="5793"/>
          <ac:spMkLst>
            <pc:docMk/>
            <pc:sldMk cId="1625737628" sldId="296"/>
            <ac:spMk id="17" creationId="{59A442AF-4D9A-425D-8F23-652FFE19D466}"/>
          </ac:spMkLst>
        </pc:spChg>
      </pc:sldChg>
      <pc:sldChg chg="modSp mod">
        <pc:chgData name="De Pooter Marijn" userId="634ff10e-5ce1-4de2-b291-de73628c3d81" providerId="ADAL" clId="{EB605F8C-E918-4295-A3E7-1584803FF5C5}" dt="2020-10-04T09:02:11.187" v="10297" actId="6549"/>
        <pc:sldMkLst>
          <pc:docMk/>
          <pc:sldMk cId="1050307132" sldId="304"/>
        </pc:sldMkLst>
        <pc:spChg chg="mod">
          <ac:chgData name="De Pooter Marijn" userId="634ff10e-5ce1-4de2-b291-de73628c3d81" providerId="ADAL" clId="{EB605F8C-E918-4295-A3E7-1584803FF5C5}" dt="2020-10-04T09:02:11.187" v="10297" actId="6549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7:58:01.036" v="320" actId="403"/>
        <pc:sldMkLst>
          <pc:docMk/>
          <pc:sldMk cId="1704113679" sldId="376"/>
        </pc:sldMkLst>
        <pc:spChg chg="mod">
          <ac:chgData name="De Pooter Marijn" userId="634ff10e-5ce1-4de2-b291-de73628c3d81" providerId="ADAL" clId="{EB605F8C-E918-4295-A3E7-1584803FF5C5}" dt="2020-09-26T07:58:01.036" v="320" actId="403"/>
          <ac:spMkLst>
            <pc:docMk/>
            <pc:sldMk cId="1704113679" sldId="37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8:45:04.836" v="1737" actId="27636"/>
        <pc:sldMkLst>
          <pc:docMk/>
          <pc:sldMk cId="2308195798" sldId="377"/>
        </pc:sldMkLst>
        <pc:spChg chg="mod">
          <ac:chgData name="De Pooter Marijn" userId="634ff10e-5ce1-4de2-b291-de73628c3d81" providerId="ADAL" clId="{EB605F8C-E918-4295-A3E7-1584803FF5C5}" dt="2020-09-26T08:45:04.836" v="1737" actId="27636"/>
          <ac:spMkLst>
            <pc:docMk/>
            <pc:sldMk cId="2308195798" sldId="377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09-26T08:45:04.851" v="1738" actId="27636"/>
        <pc:sldMkLst>
          <pc:docMk/>
          <pc:sldMk cId="2132495113" sldId="378"/>
        </pc:sldMkLst>
        <pc:spChg chg="mod">
          <ac:chgData name="De Pooter Marijn" userId="634ff10e-5ce1-4de2-b291-de73628c3d81" providerId="ADAL" clId="{EB605F8C-E918-4295-A3E7-1584803FF5C5}" dt="2020-09-26T08:45:04.851" v="1738" actId="27636"/>
          <ac:spMkLst>
            <pc:docMk/>
            <pc:sldMk cId="2132495113" sldId="378"/>
            <ac:spMk id="3" creationId="{4ECABE3C-BC33-8245-822C-EE2D7505A266}"/>
          </ac:spMkLst>
        </pc:spChg>
      </pc:sldChg>
      <pc:sldChg chg="modSp mod modNotesTx">
        <pc:chgData name="De Pooter Marijn" userId="634ff10e-5ce1-4de2-b291-de73628c3d81" providerId="ADAL" clId="{EB605F8C-E918-4295-A3E7-1584803FF5C5}" dt="2020-09-26T07:59:27.343" v="491" actId="20577"/>
        <pc:sldMkLst>
          <pc:docMk/>
          <pc:sldMk cId="3602237368" sldId="379"/>
        </pc:sldMkLst>
        <pc:spChg chg="mod">
          <ac:chgData name="De Pooter Marijn" userId="634ff10e-5ce1-4de2-b291-de73628c3d81" providerId="ADAL" clId="{EB605F8C-E918-4295-A3E7-1584803FF5C5}" dt="2020-09-26T07:59:06.655" v="377" actId="6549"/>
          <ac:spMkLst>
            <pc:docMk/>
            <pc:sldMk cId="3602237368" sldId="379"/>
            <ac:spMk id="3" creationId="{4ECABE3C-BC33-8245-822C-EE2D7505A266}"/>
          </ac:spMkLst>
        </pc:spChg>
      </pc:sldChg>
      <pc:sldChg chg="addSp modSp mod addCm delCm modNotesTx">
        <pc:chgData name="De Pooter Marijn" userId="634ff10e-5ce1-4de2-b291-de73628c3d81" providerId="ADAL" clId="{EB605F8C-E918-4295-A3E7-1584803FF5C5}" dt="2020-09-26T09:22:08.330" v="2188" actId="1035"/>
        <pc:sldMkLst>
          <pc:docMk/>
          <pc:sldMk cId="763638919" sldId="380"/>
        </pc:sldMkLst>
        <pc:spChg chg="mod">
          <ac:chgData name="De Pooter Marijn" userId="634ff10e-5ce1-4de2-b291-de73628c3d81" providerId="ADAL" clId="{EB605F8C-E918-4295-A3E7-1584803FF5C5}" dt="2020-09-26T08:37:01.886" v="1050" actId="20577"/>
          <ac:spMkLst>
            <pc:docMk/>
            <pc:sldMk cId="763638919" sldId="38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29:28.195" v="656" actId="6549"/>
          <ac:spMkLst>
            <pc:docMk/>
            <pc:sldMk cId="763638919" sldId="38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6T09:21:27.677" v="2164" actId="14100"/>
          <ac:spMkLst>
            <pc:docMk/>
            <pc:sldMk cId="763638919" sldId="380"/>
            <ac:spMk id="7" creationId="{A325F94D-9042-4B30-B3FD-973A658C179E}"/>
          </ac:spMkLst>
        </pc:spChg>
        <pc:spChg chg="add mod">
          <ac:chgData name="De Pooter Marijn" userId="634ff10e-5ce1-4de2-b291-de73628c3d81" providerId="ADAL" clId="{EB605F8C-E918-4295-A3E7-1584803FF5C5}" dt="2020-09-26T09:21:48.392" v="2169" actId="1035"/>
          <ac:spMkLst>
            <pc:docMk/>
            <pc:sldMk cId="763638919" sldId="380"/>
            <ac:spMk id="9" creationId="{6C5D094A-162E-42A6-9578-7E255706A093}"/>
          </ac:spMkLst>
        </pc:spChg>
        <pc:spChg chg="mod">
          <ac:chgData name="De Pooter Marijn" userId="634ff10e-5ce1-4de2-b291-de73628c3d81" providerId="ADAL" clId="{EB605F8C-E918-4295-A3E7-1584803FF5C5}" dt="2020-09-26T09:22:08.330" v="2188" actId="1035"/>
          <ac:spMkLst>
            <pc:docMk/>
            <pc:sldMk cId="763638919" sldId="380"/>
            <ac:spMk id="10" creationId="{F96D24C4-2196-496A-975A-9EA6A2EA61CF}"/>
          </ac:spMkLst>
        </pc:spChg>
        <pc:spChg chg="mod">
          <ac:chgData name="De Pooter Marijn" userId="634ff10e-5ce1-4de2-b291-de73628c3d81" providerId="ADAL" clId="{EB605F8C-E918-4295-A3E7-1584803FF5C5}" dt="2020-09-26T08:31:15.553" v="784" actId="20577"/>
          <ac:spMkLst>
            <pc:docMk/>
            <pc:sldMk cId="763638919" sldId="380"/>
            <ac:spMk id="17" creationId="{54E16361-85E0-41FB-8415-2AB430415EB6}"/>
          </ac:spMkLst>
        </pc:spChg>
        <pc:cxnChg chg="add mod">
          <ac:chgData name="De Pooter Marijn" userId="634ff10e-5ce1-4de2-b291-de73628c3d81" providerId="ADAL" clId="{EB605F8C-E918-4295-A3E7-1584803FF5C5}" dt="2020-09-26T08:31:15.553" v="784" actId="20577"/>
          <ac:cxnSpMkLst>
            <pc:docMk/>
            <pc:sldMk cId="763638919" sldId="380"/>
            <ac:cxnSpMk id="5" creationId="{C648BFD9-B512-4DF0-8186-77574258F9E4}"/>
          </ac:cxnSpMkLst>
        </pc:cxnChg>
        <pc:cxnChg chg="mod">
          <ac:chgData name="De Pooter Marijn" userId="634ff10e-5ce1-4de2-b291-de73628c3d81" providerId="ADAL" clId="{EB605F8C-E918-4295-A3E7-1584803FF5C5}" dt="2020-09-26T09:21:57.972" v="2171" actId="1076"/>
          <ac:cxnSpMkLst>
            <pc:docMk/>
            <pc:sldMk cId="763638919" sldId="380"/>
            <ac:cxnSpMk id="8" creationId="{8A40E791-7839-429F-9344-92A8DC290DEB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6T08:38:26.939" v="1275" actId="20577"/>
        <pc:sldMkLst>
          <pc:docMk/>
          <pc:sldMk cId="161181947" sldId="381"/>
        </pc:sldMkLst>
        <pc:spChg chg="mod">
          <ac:chgData name="De Pooter Marijn" userId="634ff10e-5ce1-4de2-b291-de73628c3d81" providerId="ADAL" clId="{EB605F8C-E918-4295-A3E7-1584803FF5C5}" dt="2020-09-26T08:37:30.066" v="1075" actId="20577"/>
          <ac:spMkLst>
            <pc:docMk/>
            <pc:sldMk cId="161181947" sldId="38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38:26.939" v="1275" actId="20577"/>
          <ac:spMkLst>
            <pc:docMk/>
            <pc:sldMk cId="161181947" sldId="381"/>
            <ac:spMk id="28" creationId="{4F9C07ED-5187-4358-A1B7-4A9A65AFD010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6T08:46:55.142" v="1960" actId="20577"/>
        <pc:sldMkLst>
          <pc:docMk/>
          <pc:sldMk cId="647942563" sldId="382"/>
        </pc:sldMkLst>
        <pc:spChg chg="mod">
          <ac:chgData name="De Pooter Marijn" userId="634ff10e-5ce1-4de2-b291-de73628c3d81" providerId="ADAL" clId="{EB605F8C-E918-4295-A3E7-1584803FF5C5}" dt="2020-09-26T08:39:30.652" v="1292" actId="20577"/>
          <ac:spMkLst>
            <pc:docMk/>
            <pc:sldMk cId="647942563" sldId="38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6T08:46:55.142" v="1960" actId="20577"/>
          <ac:spMkLst>
            <pc:docMk/>
            <pc:sldMk cId="647942563" sldId="382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6T08:44:18.543" v="1615" actId="478"/>
          <ac:spMkLst>
            <pc:docMk/>
            <pc:sldMk cId="647942563" sldId="382"/>
            <ac:spMk id="4" creationId="{CDA794D7-1C0F-464D-8E15-E2295599F147}"/>
          </ac:spMkLst>
        </pc:spChg>
        <pc:spChg chg="del">
          <ac:chgData name="De Pooter Marijn" userId="634ff10e-5ce1-4de2-b291-de73628c3d81" providerId="ADAL" clId="{EB605F8C-E918-4295-A3E7-1584803FF5C5}" dt="2020-09-26T08:44:21.007" v="1617" actId="478"/>
          <ac:spMkLst>
            <pc:docMk/>
            <pc:sldMk cId="647942563" sldId="382"/>
            <ac:spMk id="5" creationId="{5CF56AD9-F4F3-415F-839C-B8E2095E0685}"/>
          </ac:spMkLst>
        </pc:spChg>
        <pc:spChg chg="del">
          <ac:chgData name="De Pooter Marijn" userId="634ff10e-5ce1-4de2-b291-de73628c3d81" providerId="ADAL" clId="{EB605F8C-E918-4295-A3E7-1584803FF5C5}" dt="2020-09-26T08:44:23.139" v="1619" actId="478"/>
          <ac:spMkLst>
            <pc:docMk/>
            <pc:sldMk cId="647942563" sldId="382"/>
            <ac:spMk id="14" creationId="{EF752C04-DF10-4F09-89F6-5CCC3C89A383}"/>
          </ac:spMkLst>
        </pc:spChg>
        <pc:spChg chg="del">
          <ac:chgData name="De Pooter Marijn" userId="634ff10e-5ce1-4de2-b291-de73628c3d81" providerId="ADAL" clId="{EB605F8C-E918-4295-A3E7-1584803FF5C5}" dt="2020-09-26T08:44:24.516" v="1620" actId="478"/>
          <ac:spMkLst>
            <pc:docMk/>
            <pc:sldMk cId="647942563" sldId="382"/>
            <ac:spMk id="16" creationId="{C5CFF5BE-FD10-42A5-8A00-E4299E95510B}"/>
          </ac:spMkLst>
        </pc:spChg>
        <pc:cxnChg chg="del mod">
          <ac:chgData name="De Pooter Marijn" userId="634ff10e-5ce1-4de2-b291-de73628c3d81" providerId="ADAL" clId="{EB605F8C-E918-4295-A3E7-1584803FF5C5}" dt="2020-09-26T08:44:19.746" v="1616" actId="478"/>
          <ac:cxnSpMkLst>
            <pc:docMk/>
            <pc:sldMk cId="647942563" sldId="382"/>
            <ac:cxnSpMk id="13" creationId="{28E190C1-36B6-430B-8A8D-310F4668DC0D}"/>
          </ac:cxnSpMkLst>
        </pc:cxnChg>
        <pc:cxnChg chg="del">
          <ac:chgData name="De Pooter Marijn" userId="634ff10e-5ce1-4de2-b291-de73628c3d81" providerId="ADAL" clId="{EB605F8C-E918-4295-A3E7-1584803FF5C5}" dt="2020-09-26T08:44:25.297" v="1621" actId="478"/>
          <ac:cxnSpMkLst>
            <pc:docMk/>
            <pc:sldMk cId="647942563" sldId="382"/>
            <ac:cxnSpMk id="17" creationId="{91960425-DF6B-4E47-9A07-CDD5F04083C3}"/>
          </ac:cxnSpMkLst>
        </pc:cxnChg>
        <pc:cxnChg chg="del mod">
          <ac:chgData name="De Pooter Marijn" userId="634ff10e-5ce1-4de2-b291-de73628c3d81" providerId="ADAL" clId="{EB605F8C-E918-4295-A3E7-1584803FF5C5}" dt="2020-09-26T08:44:21.916" v="1618" actId="478"/>
          <ac:cxnSpMkLst>
            <pc:docMk/>
            <pc:sldMk cId="647942563" sldId="382"/>
            <ac:cxnSpMk id="19" creationId="{94CF31EF-DC65-4050-896B-2D764C8D4BBF}"/>
          </ac:cxnSpMkLst>
        </pc:cxnChg>
      </pc:sldChg>
      <pc:sldChg chg="modSp add mod ord">
        <pc:chgData name="De Pooter Marijn" userId="634ff10e-5ce1-4de2-b291-de73628c3d81" providerId="ADAL" clId="{EB605F8C-E918-4295-A3E7-1584803FF5C5}" dt="2020-10-01T08:30:30.224" v="8155" actId="6549"/>
        <pc:sldMkLst>
          <pc:docMk/>
          <pc:sldMk cId="3354387139" sldId="383"/>
        </pc:sldMkLst>
        <pc:spChg chg="mod">
          <ac:chgData name="De Pooter Marijn" userId="634ff10e-5ce1-4de2-b291-de73628c3d81" providerId="ADAL" clId="{EB605F8C-E918-4295-A3E7-1584803FF5C5}" dt="2020-09-26T08:50:49.833" v="2029" actId="6549"/>
          <ac:spMkLst>
            <pc:docMk/>
            <pc:sldMk cId="3354387139" sldId="38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0:30.224" v="8155" actId="6549"/>
          <ac:spMkLst>
            <pc:docMk/>
            <pc:sldMk cId="3354387139" sldId="383"/>
            <ac:spMk id="3" creationId="{4ECABE3C-BC33-8245-822C-EE2D7505A266}"/>
          </ac:spMkLst>
        </pc:spChg>
      </pc:sldChg>
      <pc:sldChg chg="addSp modSp add mod ord modNotesTx">
        <pc:chgData name="De Pooter Marijn" userId="634ff10e-5ce1-4de2-b291-de73628c3d81" providerId="ADAL" clId="{EB605F8C-E918-4295-A3E7-1584803FF5C5}" dt="2020-10-01T08:30:38.909" v="8169" actId="20577"/>
        <pc:sldMkLst>
          <pc:docMk/>
          <pc:sldMk cId="1413651178" sldId="384"/>
        </pc:sldMkLst>
        <pc:spChg chg="mod">
          <ac:chgData name="De Pooter Marijn" userId="634ff10e-5ce1-4de2-b291-de73628c3d81" providerId="ADAL" clId="{EB605F8C-E918-4295-A3E7-1584803FF5C5}" dt="2020-09-28T13:07:49.161" v="3229" actId="20577"/>
          <ac:spMkLst>
            <pc:docMk/>
            <pc:sldMk cId="1413651178" sldId="38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0:38.909" v="8169" actId="20577"/>
          <ac:spMkLst>
            <pc:docMk/>
            <pc:sldMk cId="1413651178" sldId="384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6T09:05:54.151" v="2145" actId="1037"/>
          <ac:spMkLst>
            <pc:docMk/>
            <pc:sldMk cId="1413651178" sldId="384"/>
            <ac:spMk id="10" creationId="{F96D24C4-2196-496A-975A-9EA6A2EA61CF}"/>
          </ac:spMkLst>
        </pc:spChg>
        <pc:spChg chg="add mod">
          <ac:chgData name="De Pooter Marijn" userId="634ff10e-5ce1-4de2-b291-de73628c3d81" providerId="ADAL" clId="{EB605F8C-E918-4295-A3E7-1584803FF5C5}" dt="2020-09-26T09:23:09.204" v="2199" actId="14100"/>
          <ac:spMkLst>
            <pc:docMk/>
            <pc:sldMk cId="1413651178" sldId="384"/>
            <ac:spMk id="11" creationId="{5BCB7F0F-DE42-4F3B-9B2C-0CA0D33C09DB}"/>
          </ac:spMkLst>
        </pc:spChg>
        <pc:spChg chg="mod">
          <ac:chgData name="De Pooter Marijn" userId="634ff10e-5ce1-4de2-b291-de73628c3d81" providerId="ADAL" clId="{EB605F8C-E918-4295-A3E7-1584803FF5C5}" dt="2020-09-26T09:06:37.197" v="2152" actId="1076"/>
          <ac:spMkLst>
            <pc:docMk/>
            <pc:sldMk cId="1413651178" sldId="384"/>
            <ac:spMk id="17" creationId="{54E16361-85E0-41FB-8415-2AB430415EB6}"/>
          </ac:spMkLst>
        </pc:spChg>
        <pc:spChg chg="add mod">
          <ac:chgData name="De Pooter Marijn" userId="634ff10e-5ce1-4de2-b291-de73628c3d81" providerId="ADAL" clId="{EB605F8C-E918-4295-A3E7-1584803FF5C5}" dt="2020-09-26T09:23:23.636" v="2202" actId="14100"/>
          <ac:spMkLst>
            <pc:docMk/>
            <pc:sldMk cId="1413651178" sldId="384"/>
            <ac:spMk id="22" creationId="{8E319A74-5807-4E9B-BAFB-B154F8DF4363}"/>
          </ac:spMkLst>
        </pc:spChg>
        <pc:cxnChg chg="mod">
          <ac:chgData name="De Pooter Marijn" userId="634ff10e-5ce1-4de2-b291-de73628c3d81" providerId="ADAL" clId="{EB605F8C-E918-4295-A3E7-1584803FF5C5}" dt="2020-09-26T09:23:47.036" v="2206" actId="14100"/>
          <ac:cxnSpMkLst>
            <pc:docMk/>
            <pc:sldMk cId="1413651178" sldId="384"/>
            <ac:cxnSpMk id="5" creationId="{C648BFD9-B512-4DF0-8186-77574258F9E4}"/>
          </ac:cxnSpMkLst>
        </pc:cxnChg>
        <pc:cxnChg chg="mod">
          <ac:chgData name="De Pooter Marijn" userId="634ff10e-5ce1-4de2-b291-de73628c3d81" providerId="ADAL" clId="{EB605F8C-E918-4295-A3E7-1584803FF5C5}" dt="2020-09-26T09:23:31.836" v="2204" actId="14100"/>
          <ac:cxnSpMkLst>
            <pc:docMk/>
            <pc:sldMk cId="1413651178" sldId="384"/>
            <ac:cxnSpMk id="8" creationId="{8A40E791-7839-429F-9344-92A8DC290DEB}"/>
          </ac:cxnSpMkLst>
        </pc:cxnChg>
      </pc:sldChg>
      <pc:sldChg chg="addSp modSp add mod">
        <pc:chgData name="De Pooter Marijn" userId="634ff10e-5ce1-4de2-b291-de73628c3d81" providerId="ADAL" clId="{EB605F8C-E918-4295-A3E7-1584803FF5C5}" dt="2020-09-28T12:38:09.615" v="2825" actId="20577"/>
        <pc:sldMkLst>
          <pc:docMk/>
          <pc:sldMk cId="4221853511" sldId="385"/>
        </pc:sldMkLst>
        <pc:spChg chg="mod">
          <ac:chgData name="De Pooter Marijn" userId="634ff10e-5ce1-4de2-b291-de73628c3d81" providerId="ADAL" clId="{EB605F8C-E918-4295-A3E7-1584803FF5C5}" dt="2020-09-28T12:38:09.615" v="2825" actId="20577"/>
          <ac:spMkLst>
            <pc:docMk/>
            <pc:sldMk cId="4221853511" sldId="38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8T12:37:18.188" v="2714" actId="1036"/>
          <ac:spMkLst>
            <pc:docMk/>
            <pc:sldMk cId="4221853511" sldId="385"/>
            <ac:spMk id="17" creationId="{B46781C4-D3EC-4ECE-8BD2-333203B23D67}"/>
          </ac:spMkLst>
        </pc:spChg>
        <pc:spChg chg="add mod">
          <ac:chgData name="De Pooter Marijn" userId="634ff10e-5ce1-4de2-b291-de73628c3d81" providerId="ADAL" clId="{EB605F8C-E918-4295-A3E7-1584803FF5C5}" dt="2020-09-28T12:37:18.188" v="2714" actId="1036"/>
          <ac:spMkLst>
            <pc:docMk/>
            <pc:sldMk cId="4221853511" sldId="385"/>
            <ac:spMk id="19" creationId="{215220F2-D9D8-42D9-9453-5ECED2A9CD50}"/>
          </ac:spMkLst>
        </pc:sp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4" creationId="{476A053E-4003-40F9-83CF-DB1B1F8245E8}"/>
          </ac:graphicFrameMkLst>
        </pc:graphicFrame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5" creationId="{3634C4EE-68F1-41D6-9104-0C1755122057}"/>
          </ac:graphicFrameMkLst>
        </pc:graphicFrameChg>
        <pc:graphicFrameChg chg="add mod modGraphic">
          <ac:chgData name="De Pooter Marijn" userId="634ff10e-5ce1-4de2-b291-de73628c3d81" providerId="ADAL" clId="{EB605F8C-E918-4295-A3E7-1584803FF5C5}" dt="2020-09-28T12:37:18.188" v="2714" actId="1036"/>
          <ac:graphicFrameMkLst>
            <pc:docMk/>
            <pc:sldMk cId="4221853511" sldId="385"/>
            <ac:graphicFrameMk id="7" creationId="{A81FA005-C3C8-48A2-8A01-8F3E54B5439D}"/>
          </ac:graphicFrameMkLst>
        </pc:graphicFrameChg>
        <pc:cxnChg chg="add mod">
          <ac:chgData name="De Pooter Marijn" userId="634ff10e-5ce1-4de2-b291-de73628c3d81" providerId="ADAL" clId="{EB605F8C-E918-4295-A3E7-1584803FF5C5}" dt="2020-09-28T12:37:18.188" v="2714" actId="1036"/>
          <ac:cxnSpMkLst>
            <pc:docMk/>
            <pc:sldMk cId="4221853511" sldId="385"/>
            <ac:cxnSpMk id="21" creationId="{1397F6FE-483A-4921-A979-96977698876F}"/>
          </ac:cxnSpMkLst>
        </pc:cxnChg>
        <pc:cxnChg chg="add mod">
          <ac:chgData name="De Pooter Marijn" userId="634ff10e-5ce1-4de2-b291-de73628c3d81" providerId="ADAL" clId="{EB605F8C-E918-4295-A3E7-1584803FF5C5}" dt="2020-09-28T12:37:18.188" v="2714" actId="1036"/>
          <ac:cxnSpMkLst>
            <pc:docMk/>
            <pc:sldMk cId="4221853511" sldId="385"/>
            <ac:cxnSpMk id="31" creationId="{D8794123-82D0-4A36-9DB0-A8B0A40061AB}"/>
          </ac:cxnSpMkLst>
        </pc:cxnChg>
      </pc:sldChg>
      <pc:sldChg chg="addSp delSp modSp add mod">
        <pc:chgData name="De Pooter Marijn" userId="634ff10e-5ce1-4de2-b291-de73628c3d81" providerId="ADAL" clId="{EB605F8C-E918-4295-A3E7-1584803FF5C5}" dt="2020-09-28T12:58:15.704" v="3028" actId="1076"/>
        <pc:sldMkLst>
          <pc:docMk/>
          <pc:sldMk cId="846235308" sldId="386"/>
        </pc:sldMkLst>
        <pc:spChg chg="mod">
          <ac:chgData name="De Pooter Marijn" userId="634ff10e-5ce1-4de2-b291-de73628c3d81" providerId="ADAL" clId="{EB605F8C-E918-4295-A3E7-1584803FF5C5}" dt="2020-09-28T12:53:05.050" v="2905" actId="6549"/>
          <ac:spMkLst>
            <pc:docMk/>
            <pc:sldMk cId="846235308" sldId="386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8T12:43:49.350" v="2859" actId="478"/>
          <ac:spMkLst>
            <pc:docMk/>
            <pc:sldMk cId="846235308" sldId="386"/>
            <ac:spMk id="17" creationId="{B46781C4-D3EC-4ECE-8BD2-333203B23D67}"/>
          </ac:spMkLst>
        </pc:spChg>
        <pc:spChg chg="add mod">
          <ac:chgData name="De Pooter Marijn" userId="634ff10e-5ce1-4de2-b291-de73628c3d81" providerId="ADAL" clId="{EB605F8C-E918-4295-A3E7-1584803FF5C5}" dt="2020-09-28T12:55:44.434" v="2961" actId="2085"/>
          <ac:spMkLst>
            <pc:docMk/>
            <pc:sldMk cId="846235308" sldId="386"/>
            <ac:spMk id="18" creationId="{0B4F9B93-C160-4E72-BD8E-8039B00C4072}"/>
          </ac:spMkLst>
        </pc:spChg>
        <pc:spChg chg="del">
          <ac:chgData name="De Pooter Marijn" userId="634ff10e-5ce1-4de2-b291-de73628c3d81" providerId="ADAL" clId="{EB605F8C-E918-4295-A3E7-1584803FF5C5}" dt="2020-09-28T12:43:53.234" v="2862" actId="478"/>
          <ac:spMkLst>
            <pc:docMk/>
            <pc:sldMk cId="846235308" sldId="386"/>
            <ac:spMk id="19" creationId="{215220F2-D9D8-42D9-9453-5ECED2A9CD50}"/>
          </ac:spMkLst>
        </pc:spChg>
        <pc:spChg chg="add mod">
          <ac:chgData name="De Pooter Marijn" userId="634ff10e-5ce1-4de2-b291-de73628c3d81" providerId="ADAL" clId="{EB605F8C-E918-4295-A3E7-1584803FF5C5}" dt="2020-09-28T12:55:44.057" v="2960" actId="2085"/>
          <ac:spMkLst>
            <pc:docMk/>
            <pc:sldMk cId="846235308" sldId="386"/>
            <ac:spMk id="20" creationId="{586D2467-21D6-44BD-94B1-CF645CAF021E}"/>
          </ac:spMkLst>
        </pc:spChg>
        <pc:spChg chg="add mod">
          <ac:chgData name="De Pooter Marijn" userId="634ff10e-5ce1-4de2-b291-de73628c3d81" providerId="ADAL" clId="{EB605F8C-E918-4295-A3E7-1584803FF5C5}" dt="2020-09-28T12:57:29.100" v="3020" actId="20577"/>
          <ac:spMkLst>
            <pc:docMk/>
            <pc:sldMk cId="846235308" sldId="386"/>
            <ac:spMk id="26" creationId="{652CC703-CE6E-41DB-BE54-E6CD3843679E}"/>
          </ac:spMkLst>
        </pc:spChg>
        <pc:spChg chg="add del mod">
          <ac:chgData name="De Pooter Marijn" userId="634ff10e-5ce1-4de2-b291-de73628c3d81" providerId="ADAL" clId="{EB605F8C-E918-4295-A3E7-1584803FF5C5}" dt="2020-09-28T12:55:46.070" v="2964" actId="11529"/>
          <ac:spMkLst>
            <pc:docMk/>
            <pc:sldMk cId="846235308" sldId="386"/>
            <ac:spMk id="29" creationId="{CCCCECDF-F2A6-4C50-8A06-62CF715164CB}"/>
          </ac:spMkLst>
        </pc:spChg>
        <pc:graphicFrameChg chg="del">
          <ac:chgData name="De Pooter Marijn" userId="634ff10e-5ce1-4de2-b291-de73628c3d81" providerId="ADAL" clId="{EB605F8C-E918-4295-A3E7-1584803FF5C5}" dt="2020-09-28T12:43:47.690" v="2858" actId="478"/>
          <ac:graphicFrameMkLst>
            <pc:docMk/>
            <pc:sldMk cId="846235308" sldId="386"/>
            <ac:graphicFrameMk id="4" creationId="{476A053E-4003-40F9-83CF-DB1B1F8245E8}"/>
          </ac:graphicFrameMkLst>
        </pc:graphicFrameChg>
        <pc:graphicFrameChg chg="del">
          <ac:chgData name="De Pooter Marijn" userId="634ff10e-5ce1-4de2-b291-de73628c3d81" providerId="ADAL" clId="{EB605F8C-E918-4295-A3E7-1584803FF5C5}" dt="2020-09-28T12:43:38.456" v="2857" actId="478"/>
          <ac:graphicFrameMkLst>
            <pc:docMk/>
            <pc:sldMk cId="846235308" sldId="386"/>
            <ac:graphicFrameMk id="5" creationId="{3634C4EE-68F1-41D6-9104-0C1755122057}"/>
          </ac:graphicFrameMkLst>
        </pc:graphicFrameChg>
        <pc:graphicFrameChg chg="del modGraphic">
          <ac:chgData name="De Pooter Marijn" userId="634ff10e-5ce1-4de2-b291-de73628c3d81" providerId="ADAL" clId="{EB605F8C-E918-4295-A3E7-1584803FF5C5}" dt="2020-09-28T12:43:56.141" v="2864" actId="478"/>
          <ac:graphicFrameMkLst>
            <pc:docMk/>
            <pc:sldMk cId="846235308" sldId="386"/>
            <ac:graphicFrameMk id="7" creationId="{A81FA005-C3C8-48A2-8A01-8F3E54B5439D}"/>
          </ac:graphicFrameMkLst>
        </pc:graphicFrameChg>
        <pc:picChg chg="add mod">
          <ac:chgData name="De Pooter Marijn" userId="634ff10e-5ce1-4de2-b291-de73628c3d81" providerId="ADAL" clId="{EB605F8C-E918-4295-A3E7-1584803FF5C5}" dt="2020-09-28T12:58:15.704" v="3028" actId="1076"/>
          <ac:picMkLst>
            <pc:docMk/>
            <pc:sldMk cId="846235308" sldId="386"/>
            <ac:picMk id="16" creationId="{64973C47-E3C7-40A5-AF28-FE7C8D53E99B}"/>
          </ac:picMkLst>
        </pc:picChg>
        <pc:cxnChg chg="del mod">
          <ac:chgData name="De Pooter Marijn" userId="634ff10e-5ce1-4de2-b291-de73628c3d81" providerId="ADAL" clId="{EB605F8C-E918-4295-A3E7-1584803FF5C5}" dt="2020-09-28T12:43:50.685" v="2860" actId="478"/>
          <ac:cxnSpMkLst>
            <pc:docMk/>
            <pc:sldMk cId="846235308" sldId="386"/>
            <ac:cxnSpMk id="21" creationId="{1397F6FE-483A-4921-A979-96977698876F}"/>
          </ac:cxnSpMkLst>
        </pc:cxnChg>
        <pc:cxnChg chg="add mod">
          <ac:chgData name="De Pooter Marijn" userId="634ff10e-5ce1-4de2-b291-de73628c3d81" providerId="ADAL" clId="{EB605F8C-E918-4295-A3E7-1584803FF5C5}" dt="2020-09-28T12:53:15.285" v="2930" actId="1038"/>
          <ac:cxnSpMkLst>
            <pc:docMk/>
            <pc:sldMk cId="846235308" sldId="386"/>
            <ac:cxnSpMk id="23" creationId="{68E5E1A1-80DE-42D2-9340-783E1E9EA328}"/>
          </ac:cxnSpMkLst>
        </pc:cxnChg>
        <pc:cxnChg chg="add mod">
          <ac:chgData name="De Pooter Marijn" userId="634ff10e-5ce1-4de2-b291-de73628c3d81" providerId="ADAL" clId="{EB605F8C-E918-4295-A3E7-1584803FF5C5}" dt="2020-09-28T12:58:06.553" v="3027" actId="1076"/>
          <ac:cxnSpMkLst>
            <pc:docMk/>
            <pc:sldMk cId="846235308" sldId="386"/>
            <ac:cxnSpMk id="25" creationId="{4280C558-68C4-48A5-8294-10C9535C23C0}"/>
          </ac:cxnSpMkLst>
        </pc:cxnChg>
        <pc:cxnChg chg="del mod">
          <ac:chgData name="De Pooter Marijn" userId="634ff10e-5ce1-4de2-b291-de73628c3d81" providerId="ADAL" clId="{EB605F8C-E918-4295-A3E7-1584803FF5C5}" dt="2020-09-28T12:43:51.291" v="2861" actId="478"/>
          <ac:cxnSpMkLst>
            <pc:docMk/>
            <pc:sldMk cId="846235308" sldId="386"/>
            <ac:cxnSpMk id="31" creationId="{D8794123-82D0-4A36-9DB0-A8B0A40061AB}"/>
          </ac:cxnSpMkLst>
        </pc:cxnChg>
        <pc:cxnChg chg="add mod">
          <ac:chgData name="De Pooter Marijn" userId="634ff10e-5ce1-4de2-b291-de73628c3d81" providerId="ADAL" clId="{EB605F8C-E918-4295-A3E7-1584803FF5C5}" dt="2020-09-28T12:57:46.529" v="3026" actId="14100"/>
          <ac:cxnSpMkLst>
            <pc:docMk/>
            <pc:sldMk cId="846235308" sldId="386"/>
            <ac:cxnSpMk id="32" creationId="{3753C1B0-60FD-4312-8D8A-EF4062D42D8B}"/>
          </ac:cxnSpMkLst>
        </pc:cxnChg>
      </pc:sldChg>
      <pc:sldChg chg="addSp delSp modSp add mod">
        <pc:chgData name="De Pooter Marijn" userId="634ff10e-5ce1-4de2-b291-de73628c3d81" providerId="ADAL" clId="{EB605F8C-E918-4295-A3E7-1584803FF5C5}" dt="2020-09-28T13:02:27.065" v="3194" actId="207"/>
        <pc:sldMkLst>
          <pc:docMk/>
          <pc:sldMk cId="3071389399" sldId="387"/>
        </pc:sldMkLst>
        <pc:spChg chg="add mod">
          <ac:chgData name="De Pooter Marijn" userId="634ff10e-5ce1-4de2-b291-de73628c3d81" providerId="ADAL" clId="{EB605F8C-E918-4295-A3E7-1584803FF5C5}" dt="2020-09-28T13:02:27.065" v="3194" actId="207"/>
          <ac:spMkLst>
            <pc:docMk/>
            <pc:sldMk cId="3071389399" sldId="387"/>
            <ac:spMk id="15" creationId="{F06AC870-D88B-4CC5-8851-52B09ECB9EC5}"/>
          </ac:spMkLst>
        </pc:spChg>
        <pc:spChg chg="del">
          <ac:chgData name="De Pooter Marijn" userId="634ff10e-5ce1-4de2-b291-de73628c3d81" providerId="ADAL" clId="{EB605F8C-E918-4295-A3E7-1584803FF5C5}" dt="2020-09-28T12:59:52.292" v="3030" actId="478"/>
          <ac:spMkLst>
            <pc:docMk/>
            <pc:sldMk cId="3071389399" sldId="387"/>
            <ac:spMk id="18" creationId="{0B4F9B93-C160-4E72-BD8E-8039B00C4072}"/>
          </ac:spMkLst>
        </pc:spChg>
        <pc:spChg chg="mod">
          <ac:chgData name="De Pooter Marijn" userId="634ff10e-5ce1-4de2-b291-de73628c3d81" providerId="ADAL" clId="{EB605F8C-E918-4295-A3E7-1584803FF5C5}" dt="2020-09-28T13:01:50.547" v="3188" actId="14100"/>
          <ac:spMkLst>
            <pc:docMk/>
            <pc:sldMk cId="3071389399" sldId="387"/>
            <ac:spMk id="20" creationId="{586D2467-21D6-44BD-94B1-CF645CAF021E}"/>
          </ac:spMkLst>
        </pc:spChg>
        <pc:spChg chg="mod">
          <ac:chgData name="De Pooter Marijn" userId="634ff10e-5ce1-4de2-b291-de73628c3d81" providerId="ADAL" clId="{EB605F8C-E918-4295-A3E7-1584803FF5C5}" dt="2020-09-28T13:00:32.159" v="3165" actId="20577"/>
          <ac:spMkLst>
            <pc:docMk/>
            <pc:sldMk cId="3071389399" sldId="387"/>
            <ac:spMk id="26" creationId="{652CC703-CE6E-41DB-BE54-E6CD3843679E}"/>
          </ac:spMkLst>
        </pc:spChg>
        <pc:picChg chg="del">
          <ac:chgData name="De Pooter Marijn" userId="634ff10e-5ce1-4de2-b291-de73628c3d81" providerId="ADAL" clId="{EB605F8C-E918-4295-A3E7-1584803FF5C5}" dt="2020-09-28T13:01:15.438" v="3169" actId="478"/>
          <ac:picMkLst>
            <pc:docMk/>
            <pc:sldMk cId="3071389399" sldId="387"/>
            <ac:picMk id="16" creationId="{64973C47-E3C7-40A5-AF28-FE7C8D53E99B}"/>
          </ac:picMkLst>
        </pc:picChg>
        <pc:cxnChg chg="del mod">
          <ac:chgData name="De Pooter Marijn" userId="634ff10e-5ce1-4de2-b291-de73628c3d81" providerId="ADAL" clId="{EB605F8C-E918-4295-A3E7-1584803FF5C5}" dt="2020-09-28T12:59:54.823" v="3031" actId="478"/>
          <ac:cxnSpMkLst>
            <pc:docMk/>
            <pc:sldMk cId="3071389399" sldId="387"/>
            <ac:cxnSpMk id="23" creationId="{68E5E1A1-80DE-42D2-9340-783E1E9EA328}"/>
          </ac:cxnSpMkLst>
        </pc:cxnChg>
        <pc:cxnChg chg="del">
          <ac:chgData name="De Pooter Marijn" userId="634ff10e-5ce1-4de2-b291-de73628c3d81" providerId="ADAL" clId="{EB605F8C-E918-4295-A3E7-1584803FF5C5}" dt="2020-09-28T13:01:52.716" v="3189" actId="478"/>
          <ac:cxnSpMkLst>
            <pc:docMk/>
            <pc:sldMk cId="3071389399" sldId="387"/>
            <ac:cxnSpMk id="25" creationId="{4280C558-68C4-48A5-8294-10C9535C23C0}"/>
          </ac:cxnSpMkLst>
        </pc:cxnChg>
        <pc:cxnChg chg="mod">
          <ac:chgData name="De Pooter Marijn" userId="634ff10e-5ce1-4de2-b291-de73628c3d81" providerId="ADAL" clId="{EB605F8C-E918-4295-A3E7-1584803FF5C5}" dt="2020-09-28T13:01:50.547" v="3188" actId="14100"/>
          <ac:cxnSpMkLst>
            <pc:docMk/>
            <pc:sldMk cId="3071389399" sldId="387"/>
            <ac:cxnSpMk id="32" creationId="{3753C1B0-60FD-4312-8D8A-EF4062D42D8B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8T13:07:24.011" v="3215" actId="20577"/>
        <pc:sldMkLst>
          <pc:docMk/>
          <pc:sldMk cId="2699128277" sldId="388"/>
        </pc:sldMkLst>
        <pc:spChg chg="mod">
          <ac:chgData name="De Pooter Marijn" userId="634ff10e-5ce1-4de2-b291-de73628c3d81" providerId="ADAL" clId="{EB605F8C-E918-4295-A3E7-1584803FF5C5}" dt="2020-09-28T13:07:24.011" v="3215" actId="20577"/>
          <ac:spMkLst>
            <pc:docMk/>
            <pc:sldMk cId="2699128277" sldId="388"/>
            <ac:spMk id="2" creationId="{C8E4B304-2DE3-F24E-99A6-73CE5CA3B523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33:38.705" v="8222" actId="20577"/>
        <pc:sldMkLst>
          <pc:docMk/>
          <pc:sldMk cId="953089645" sldId="389"/>
        </pc:sldMkLst>
        <pc:spChg chg="mod">
          <ac:chgData name="De Pooter Marijn" userId="634ff10e-5ce1-4de2-b291-de73628c3d81" providerId="ADAL" clId="{EB605F8C-E918-4295-A3E7-1584803FF5C5}" dt="2020-09-28T14:12:45.926" v="3325" actId="20577"/>
          <ac:spMkLst>
            <pc:docMk/>
            <pc:sldMk cId="953089645" sldId="389"/>
            <ac:spMk id="2" creationId="{C8E4B304-2DE3-F24E-99A6-73CE5CA3B523}"/>
          </ac:spMkLst>
        </pc:spChg>
        <pc:spChg chg="mod">
          <ac:chgData name="De Pooter Marijn" userId="634ff10e-5ce1-4de2-b291-de73628c3d81" providerId="ADAL" clId="{EB605F8C-E918-4295-A3E7-1584803FF5C5}" dt="2020-10-01T08:33:38.705" v="8222" actId="20577"/>
          <ac:spMkLst>
            <pc:docMk/>
            <pc:sldMk cId="953089645" sldId="389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3:34:06.489" v="3247" actId="20577"/>
        <pc:sldMkLst>
          <pc:docMk/>
          <pc:sldMk cId="2182707959" sldId="390"/>
        </pc:sldMkLst>
        <pc:spChg chg="mod">
          <ac:chgData name="De Pooter Marijn" userId="634ff10e-5ce1-4de2-b291-de73628c3d81" providerId="ADAL" clId="{EB605F8C-E918-4295-A3E7-1584803FF5C5}" dt="2020-09-28T13:34:06.489" v="3247" actId="20577"/>
          <ac:spMkLst>
            <pc:docMk/>
            <pc:sldMk cId="2182707959" sldId="390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4:14:27.899" v="3410" actId="6549"/>
        <pc:sldMkLst>
          <pc:docMk/>
          <pc:sldMk cId="3398614577" sldId="391"/>
        </pc:sldMkLst>
        <pc:spChg chg="mod">
          <ac:chgData name="De Pooter Marijn" userId="634ff10e-5ce1-4de2-b291-de73628c3d81" providerId="ADAL" clId="{EB605F8C-E918-4295-A3E7-1584803FF5C5}" dt="2020-09-28T14:14:27.899" v="3410" actId="6549"/>
          <ac:spMkLst>
            <pc:docMk/>
            <pc:sldMk cId="3398614577" sldId="391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EB605F8C-E918-4295-A3E7-1584803FF5C5}" dt="2020-09-28T14:14:38.472" v="3427" actId="20577"/>
        <pc:sldMkLst>
          <pc:docMk/>
          <pc:sldMk cId="2686418343" sldId="392"/>
        </pc:sldMkLst>
        <pc:spChg chg="mod">
          <ac:chgData name="De Pooter Marijn" userId="634ff10e-5ce1-4de2-b291-de73628c3d81" providerId="ADAL" clId="{EB605F8C-E918-4295-A3E7-1584803FF5C5}" dt="2020-09-28T14:14:38.472" v="3427" actId="20577"/>
          <ac:spMkLst>
            <pc:docMk/>
            <pc:sldMk cId="2686418343" sldId="392"/>
            <ac:spMk id="3" creationId="{5F04B32D-BE96-E54F-AD6E-D4120B8E2BFF}"/>
          </ac:spMkLst>
        </pc:spChg>
      </pc:sldChg>
      <pc:sldChg chg="modSp add mod">
        <pc:chgData name="De Pooter Marijn" userId="634ff10e-5ce1-4de2-b291-de73628c3d81" providerId="ADAL" clId="{EB605F8C-E918-4295-A3E7-1584803FF5C5}" dt="2020-09-28T14:14:56.727" v="3439" actId="20577"/>
        <pc:sldMkLst>
          <pc:docMk/>
          <pc:sldMk cId="1310193832" sldId="393"/>
        </pc:sldMkLst>
        <pc:spChg chg="mod">
          <ac:chgData name="De Pooter Marijn" userId="634ff10e-5ce1-4de2-b291-de73628c3d81" providerId="ADAL" clId="{EB605F8C-E918-4295-A3E7-1584803FF5C5}" dt="2020-09-28T14:14:56.727" v="3439" actId="20577"/>
          <ac:spMkLst>
            <pc:docMk/>
            <pc:sldMk cId="1310193832" sldId="393"/>
            <ac:spMk id="3" creationId="{5F04B32D-BE96-E54F-AD6E-D4120B8E2BFF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4:15:50.964" v="3505" actId="6549"/>
        <pc:sldMkLst>
          <pc:docMk/>
          <pc:sldMk cId="1738369585" sldId="394"/>
        </pc:sldMkLst>
        <pc:spChg chg="mod">
          <ac:chgData name="De Pooter Marijn" userId="634ff10e-5ce1-4de2-b291-de73628c3d81" providerId="ADAL" clId="{EB605F8C-E918-4295-A3E7-1584803FF5C5}" dt="2020-09-28T14:15:50.964" v="3505" actId="6549"/>
          <ac:spMkLst>
            <pc:docMk/>
            <pc:sldMk cId="1738369585" sldId="39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4:15:41.979" v="3486" actId="20577"/>
          <ac:spMkLst>
            <pc:docMk/>
            <pc:sldMk cId="1738369585" sldId="394"/>
            <ac:spMk id="28" creationId="{4F9C07ED-5187-4358-A1B7-4A9A65AFD010}"/>
          </ac:spMkLst>
        </pc:spChg>
      </pc:sldChg>
      <pc:sldChg chg="addSp delSp modSp add mod ord">
        <pc:chgData name="De Pooter Marijn" userId="634ff10e-5ce1-4de2-b291-de73628c3d81" providerId="ADAL" clId="{EB605F8C-E918-4295-A3E7-1584803FF5C5}" dt="2020-09-29T08:36:15.340" v="6603" actId="20577"/>
        <pc:sldMkLst>
          <pc:docMk/>
          <pc:sldMk cId="2667529149" sldId="395"/>
        </pc:sldMkLst>
        <pc:spChg chg="mod">
          <ac:chgData name="De Pooter Marijn" userId="634ff10e-5ce1-4de2-b291-de73628c3d81" providerId="ADAL" clId="{EB605F8C-E918-4295-A3E7-1584803FF5C5}" dt="2020-09-28T14:16:22.267" v="3528" actId="20577"/>
          <ac:spMkLst>
            <pc:docMk/>
            <pc:sldMk cId="2667529149" sldId="395"/>
            <ac:spMk id="2" creationId="{E86959B1-3923-4945-A1AB-86C646A4550E}"/>
          </ac:spMkLst>
        </pc:spChg>
        <pc:spChg chg="add del mod">
          <ac:chgData name="De Pooter Marijn" userId="634ff10e-5ce1-4de2-b291-de73628c3d81" providerId="ADAL" clId="{EB605F8C-E918-4295-A3E7-1584803FF5C5}" dt="2020-09-28T14:35:05.225" v="3762" actId="478"/>
          <ac:spMkLst>
            <pc:docMk/>
            <pc:sldMk cId="2667529149" sldId="395"/>
            <ac:spMk id="3" creationId="{B4667329-FC60-4A88-8EB0-F61AAA539557}"/>
          </ac:spMkLst>
        </pc:spChg>
        <pc:spChg chg="add del mod">
          <ac:chgData name="De Pooter Marijn" userId="634ff10e-5ce1-4de2-b291-de73628c3d81" providerId="ADAL" clId="{EB605F8C-E918-4295-A3E7-1584803FF5C5}" dt="2020-09-28T14:35:07.530" v="3763" actId="478"/>
          <ac:spMkLst>
            <pc:docMk/>
            <pc:sldMk cId="2667529149" sldId="395"/>
            <ac:spMk id="4" creationId="{56C9C941-E4AE-4FE5-BCF4-AB75B5EFF329}"/>
          </ac:spMkLst>
        </pc:spChg>
        <pc:spChg chg="add del">
          <ac:chgData name="De Pooter Marijn" userId="634ff10e-5ce1-4de2-b291-de73628c3d81" providerId="ADAL" clId="{EB605F8C-E918-4295-A3E7-1584803FF5C5}" dt="2020-09-28T14:35:30.895" v="3765"/>
          <ac:spMkLst>
            <pc:docMk/>
            <pc:sldMk cId="2667529149" sldId="395"/>
            <ac:spMk id="8" creationId="{E8ACBFFF-06ED-41E0-89D1-A9D0B9D601F3}"/>
          </ac:spMkLst>
        </pc:spChg>
        <pc:spChg chg="mod">
          <ac:chgData name="De Pooter Marijn" userId="634ff10e-5ce1-4de2-b291-de73628c3d81" providerId="ADAL" clId="{EB605F8C-E918-4295-A3E7-1584803FF5C5}" dt="2020-09-29T08:36:15.340" v="6603" actId="20577"/>
          <ac:spMkLst>
            <pc:docMk/>
            <pc:sldMk cId="2667529149" sldId="395"/>
            <ac:spMk id="29" creationId="{DEF9AD08-44CB-48E1-B629-6BA3D5E63D6A}"/>
          </ac:spMkLst>
        </pc:spChg>
        <pc:cxnChg chg="add del">
          <ac:chgData name="De Pooter Marijn" userId="634ff10e-5ce1-4de2-b291-de73628c3d81" providerId="ADAL" clId="{EB605F8C-E918-4295-A3E7-1584803FF5C5}" dt="2020-09-28T14:27:49.151" v="3756" actId="478"/>
          <ac:cxnSpMkLst>
            <pc:docMk/>
            <pc:sldMk cId="2667529149" sldId="395"/>
            <ac:cxnSpMk id="7" creationId="{75622F87-5F2D-4670-BE6F-50FDB75343C2}"/>
          </ac:cxnSpMkLst>
        </pc:cxnChg>
      </pc:sldChg>
      <pc:sldChg chg="add">
        <pc:chgData name="De Pooter Marijn" userId="634ff10e-5ce1-4de2-b291-de73628c3d81" providerId="ADAL" clId="{EB605F8C-E918-4295-A3E7-1584803FF5C5}" dt="2020-09-28T14:34:42.439" v="3757" actId="2890"/>
        <pc:sldMkLst>
          <pc:docMk/>
          <pc:sldMk cId="104762441" sldId="396"/>
        </pc:sldMkLst>
      </pc:sldChg>
      <pc:sldChg chg="addSp delSp modSp add mod ord modAnim modNotesTx">
        <pc:chgData name="De Pooter Marijn" userId="634ff10e-5ce1-4de2-b291-de73628c3d81" providerId="ADAL" clId="{EB605F8C-E918-4295-A3E7-1584803FF5C5}" dt="2020-10-04T08:25:00.705" v="10259" actId="20577"/>
        <pc:sldMkLst>
          <pc:docMk/>
          <pc:sldMk cId="2917472361" sldId="397"/>
        </pc:sldMkLst>
        <pc:spChg chg="mod">
          <ac:chgData name="De Pooter Marijn" userId="634ff10e-5ce1-4de2-b291-de73628c3d81" providerId="ADAL" clId="{EB605F8C-E918-4295-A3E7-1584803FF5C5}" dt="2020-09-29T08:03:55.403" v="5737" actId="20577"/>
          <ac:spMkLst>
            <pc:docMk/>
            <pc:sldMk cId="2917472361" sldId="397"/>
            <ac:spMk id="2" creationId="{E86959B1-3923-4945-A1AB-86C646A4550E}"/>
          </ac:spMkLst>
        </pc:spChg>
        <pc:spChg chg="mod ord">
          <ac:chgData name="De Pooter Marijn" userId="634ff10e-5ce1-4de2-b291-de73628c3d81" providerId="ADAL" clId="{EB605F8C-E918-4295-A3E7-1584803FF5C5}" dt="2020-09-28T18:36:10.865" v="5326" actId="20577"/>
          <ac:spMkLst>
            <pc:docMk/>
            <pc:sldMk cId="2917472361" sldId="397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10-04T08:22:20.306" v="9974" actId="20577"/>
          <ac:spMkLst>
            <pc:docMk/>
            <pc:sldMk cId="2917472361" sldId="397"/>
            <ac:spMk id="4" creationId="{DA277FA6-0D38-4842-841B-CE2DA0C87A4F}"/>
          </ac:spMkLst>
        </pc:spChg>
        <pc:spChg chg="add del mod">
          <ac:chgData name="De Pooter Marijn" userId="634ff10e-5ce1-4de2-b291-de73628c3d81" providerId="ADAL" clId="{EB605F8C-E918-4295-A3E7-1584803FF5C5}" dt="2020-09-28T17:30:10.477" v="4969" actId="478"/>
          <ac:spMkLst>
            <pc:docMk/>
            <pc:sldMk cId="2917472361" sldId="397"/>
            <ac:spMk id="5" creationId="{883522D6-92F5-4F3D-A447-F75BE8846944}"/>
          </ac:spMkLst>
        </pc:spChg>
        <pc:spChg chg="add del mod">
          <ac:chgData name="De Pooter Marijn" userId="634ff10e-5ce1-4de2-b291-de73628c3d81" providerId="ADAL" clId="{EB605F8C-E918-4295-A3E7-1584803FF5C5}" dt="2020-09-28T18:31:21.221" v="5122" actId="478"/>
          <ac:spMkLst>
            <pc:docMk/>
            <pc:sldMk cId="2917472361" sldId="397"/>
            <ac:spMk id="7" creationId="{AB503059-7BFE-4298-82EE-36EFDD45DDE7}"/>
          </ac:spMkLst>
        </pc:spChg>
        <pc:spChg chg="add mod">
          <ac:chgData name="De Pooter Marijn" userId="634ff10e-5ce1-4de2-b291-de73628c3d81" providerId="ADAL" clId="{EB605F8C-E918-4295-A3E7-1584803FF5C5}" dt="2020-10-04T08:22:24.034" v="9976" actId="20577"/>
          <ac:spMkLst>
            <pc:docMk/>
            <pc:sldMk cId="2917472361" sldId="397"/>
            <ac:spMk id="20" creationId="{45190811-76C1-4EF2-BDD1-E8F63D98547A}"/>
          </ac:spMkLst>
        </pc:spChg>
        <pc:spChg chg="add mod">
          <ac:chgData name="De Pooter Marijn" userId="634ff10e-5ce1-4de2-b291-de73628c3d81" providerId="ADAL" clId="{EB605F8C-E918-4295-A3E7-1584803FF5C5}" dt="2020-09-29T07:56:16.608" v="5643" actId="1036"/>
          <ac:spMkLst>
            <pc:docMk/>
            <pc:sldMk cId="2917472361" sldId="397"/>
            <ac:spMk id="22" creationId="{EB7959C1-2B50-4F32-9514-5E05A3107766}"/>
          </ac:spMkLst>
        </pc:spChg>
        <pc:picChg chg="add mod ord">
          <ac:chgData name="De Pooter Marijn" userId="634ff10e-5ce1-4de2-b291-de73628c3d81" providerId="ADAL" clId="{EB605F8C-E918-4295-A3E7-1584803FF5C5}" dt="2020-09-29T07:56:16.608" v="5643" actId="1036"/>
          <ac:picMkLst>
            <pc:docMk/>
            <pc:sldMk cId="2917472361" sldId="397"/>
            <ac:picMk id="15" creationId="{64B7F0D7-F430-476B-BC31-84B57173DFDE}"/>
          </ac:picMkLst>
        </pc:picChg>
        <pc:picChg chg="add mod">
          <ac:chgData name="De Pooter Marijn" userId="634ff10e-5ce1-4de2-b291-de73628c3d81" providerId="ADAL" clId="{EB605F8C-E918-4295-A3E7-1584803FF5C5}" dt="2020-09-29T07:56:16.608" v="5643" actId="1036"/>
          <ac:picMkLst>
            <pc:docMk/>
            <pc:sldMk cId="2917472361" sldId="397"/>
            <ac:picMk id="18" creationId="{8259B361-590F-4CCB-AB76-25322F816EE5}"/>
          </ac:picMkLst>
        </pc:picChg>
        <pc:cxnChg chg="add mod">
          <ac:chgData name="De Pooter Marijn" userId="634ff10e-5ce1-4de2-b291-de73628c3d81" providerId="ADAL" clId="{EB605F8C-E918-4295-A3E7-1584803FF5C5}" dt="2020-09-29T07:56:16.608" v="5643" actId="1036"/>
          <ac:cxnSpMkLst>
            <pc:docMk/>
            <pc:sldMk cId="2917472361" sldId="397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8T16:33:01.748" v="4032" actId="20577"/>
        <pc:sldMkLst>
          <pc:docMk/>
          <pc:sldMk cId="3457943093" sldId="398"/>
        </pc:sldMkLst>
        <pc:spChg chg="mod">
          <ac:chgData name="De Pooter Marijn" userId="634ff10e-5ce1-4de2-b291-de73628c3d81" providerId="ADAL" clId="{EB605F8C-E918-4295-A3E7-1584803FF5C5}" dt="2020-09-28T16:32:32.027" v="3979" actId="20577"/>
          <ac:spMkLst>
            <pc:docMk/>
            <pc:sldMk cId="3457943093" sldId="39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3:01.748" v="4032" actId="20577"/>
          <ac:spMkLst>
            <pc:docMk/>
            <pc:sldMk cId="3457943093" sldId="398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EB605F8C-E918-4295-A3E7-1584803FF5C5}" dt="2020-09-28T16:35:58.510" v="4060" actId="20577"/>
        <pc:sldMkLst>
          <pc:docMk/>
          <pc:sldMk cId="2432948878" sldId="399"/>
        </pc:sldMkLst>
        <pc:spChg chg="mod">
          <ac:chgData name="De Pooter Marijn" userId="634ff10e-5ce1-4de2-b291-de73628c3d81" providerId="ADAL" clId="{EB605F8C-E918-4295-A3E7-1584803FF5C5}" dt="2020-09-28T16:35:47.489" v="4046" actId="20577"/>
          <ac:spMkLst>
            <pc:docMk/>
            <pc:sldMk cId="2432948878" sldId="39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5:58.510" v="4060" actId="20577"/>
          <ac:spMkLst>
            <pc:docMk/>
            <pc:sldMk cId="2432948878" sldId="399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EB605F8C-E918-4295-A3E7-1584803FF5C5}" dt="2020-09-29T08:03:49.254" v="5719" actId="6549"/>
        <pc:sldMkLst>
          <pc:docMk/>
          <pc:sldMk cId="270231380" sldId="400"/>
        </pc:sldMkLst>
        <pc:spChg chg="mod">
          <ac:chgData name="De Pooter Marijn" userId="634ff10e-5ce1-4de2-b291-de73628c3d81" providerId="ADAL" clId="{EB605F8C-E918-4295-A3E7-1584803FF5C5}" dt="2020-09-29T08:03:49.254" v="5719" actId="6549"/>
          <ac:spMkLst>
            <pc:docMk/>
            <pc:sldMk cId="270231380" sldId="40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6:36:51.734" v="4064" actId="113"/>
          <ac:spMkLst>
            <pc:docMk/>
            <pc:sldMk cId="270231380" sldId="40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8T16:48:45.001" v="4386" actId="20577"/>
          <ac:spMkLst>
            <pc:docMk/>
            <pc:sldMk cId="270231380" sldId="400"/>
            <ac:spMk id="17" creationId="{59A442AF-4D9A-425D-8F23-652FFE19D466}"/>
          </ac:spMkLst>
        </pc:spChg>
      </pc:sldChg>
      <pc:sldChg chg="modSp add del mod">
        <pc:chgData name="De Pooter Marijn" userId="634ff10e-5ce1-4de2-b291-de73628c3d81" providerId="ADAL" clId="{EB605F8C-E918-4295-A3E7-1584803FF5C5}" dt="2020-09-29T08:03:31.700" v="5681" actId="47"/>
        <pc:sldMkLst>
          <pc:docMk/>
          <pc:sldMk cId="1224382171" sldId="401"/>
        </pc:sldMkLst>
        <pc:spChg chg="mod">
          <ac:chgData name="De Pooter Marijn" userId="634ff10e-5ce1-4de2-b291-de73628c3d81" providerId="ADAL" clId="{EB605F8C-E918-4295-A3E7-1584803FF5C5}" dt="2020-09-28T18:59:45.859" v="5478" actId="6549"/>
          <ac:spMkLst>
            <pc:docMk/>
            <pc:sldMk cId="1224382171" sldId="401"/>
            <ac:spMk id="3" creationId="{4ECABE3C-BC33-8245-822C-EE2D7505A266}"/>
          </ac:spMkLst>
        </pc:spChg>
      </pc:sldChg>
      <pc:sldChg chg="modSp add del mod ord">
        <pc:chgData name="De Pooter Marijn" userId="634ff10e-5ce1-4de2-b291-de73628c3d81" providerId="ADAL" clId="{EB605F8C-E918-4295-A3E7-1584803FF5C5}" dt="2020-09-28T18:51:44.146" v="5415" actId="2696"/>
        <pc:sldMkLst>
          <pc:docMk/>
          <pc:sldMk cId="2319918793" sldId="402"/>
        </pc:sldMkLst>
        <pc:spChg chg="mod">
          <ac:chgData name="De Pooter Marijn" userId="634ff10e-5ce1-4de2-b291-de73628c3d81" providerId="ADAL" clId="{EB605F8C-E918-4295-A3E7-1584803FF5C5}" dt="2020-09-28T18:39:21.718" v="5358" actId="27636"/>
          <ac:spMkLst>
            <pc:docMk/>
            <pc:sldMk cId="2319918793" sldId="402"/>
            <ac:spMk id="3" creationId="{4ECABE3C-BC33-8245-822C-EE2D7505A266}"/>
          </ac:spMkLst>
        </pc:spChg>
      </pc:sldChg>
      <pc:sldChg chg="modSp add mod modAnim modNotesTx">
        <pc:chgData name="De Pooter Marijn" userId="634ff10e-5ce1-4de2-b291-de73628c3d81" providerId="ADAL" clId="{EB605F8C-E918-4295-A3E7-1584803FF5C5}" dt="2020-10-04T08:26:02.363" v="10294" actId="6549"/>
        <pc:sldMkLst>
          <pc:docMk/>
          <pc:sldMk cId="1907933849" sldId="403"/>
        </pc:sldMkLst>
        <pc:spChg chg="mod">
          <ac:chgData name="De Pooter Marijn" userId="634ff10e-5ce1-4de2-b291-de73628c3d81" providerId="ADAL" clId="{EB605F8C-E918-4295-A3E7-1584803FF5C5}" dt="2020-09-29T08:04:00.979" v="5755" actId="20577"/>
          <ac:spMkLst>
            <pc:docMk/>
            <pc:sldMk cId="1907933849" sldId="40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8:39:59.637" v="5362"/>
          <ac:spMkLst>
            <pc:docMk/>
            <pc:sldMk cId="1907933849" sldId="403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4T08:22:29.095" v="9978" actId="20577"/>
          <ac:spMkLst>
            <pc:docMk/>
            <pc:sldMk cId="1907933849" sldId="403"/>
            <ac:spMk id="4" creationId="{DA277FA6-0D38-4842-841B-CE2DA0C87A4F}"/>
          </ac:spMkLst>
        </pc:spChg>
        <pc:spChg chg="mod">
          <ac:chgData name="De Pooter Marijn" userId="634ff10e-5ce1-4de2-b291-de73628c3d81" providerId="ADAL" clId="{EB605F8C-E918-4295-A3E7-1584803FF5C5}" dt="2020-10-04T08:22:31.160" v="9980" actId="20577"/>
          <ac:spMkLst>
            <pc:docMk/>
            <pc:sldMk cId="1907933849" sldId="403"/>
            <ac:spMk id="20" creationId="{45190811-76C1-4EF2-BDD1-E8F63D98547A}"/>
          </ac:spMkLst>
        </pc:spChg>
        <pc:spChg chg="mod">
          <ac:chgData name="De Pooter Marijn" userId="634ff10e-5ce1-4de2-b291-de73628c3d81" providerId="ADAL" clId="{EB605F8C-E918-4295-A3E7-1584803FF5C5}" dt="2020-09-29T07:56:46.832" v="5661" actId="1036"/>
          <ac:spMkLst>
            <pc:docMk/>
            <pc:sldMk cId="1907933849" sldId="403"/>
            <ac:spMk id="22" creationId="{EB7959C1-2B50-4F32-9514-5E05A3107766}"/>
          </ac:spMkLst>
        </pc:spChg>
        <pc:picChg chg="mod">
          <ac:chgData name="De Pooter Marijn" userId="634ff10e-5ce1-4de2-b291-de73628c3d81" providerId="ADAL" clId="{EB605F8C-E918-4295-A3E7-1584803FF5C5}" dt="2020-09-29T07:56:46.832" v="5661" actId="1036"/>
          <ac:picMkLst>
            <pc:docMk/>
            <pc:sldMk cId="1907933849" sldId="403"/>
            <ac:picMk id="15" creationId="{64B7F0D7-F430-476B-BC31-84B57173DFDE}"/>
          </ac:picMkLst>
        </pc:picChg>
        <pc:picChg chg="mod">
          <ac:chgData name="De Pooter Marijn" userId="634ff10e-5ce1-4de2-b291-de73628c3d81" providerId="ADAL" clId="{EB605F8C-E918-4295-A3E7-1584803FF5C5}" dt="2020-09-29T07:56:46.832" v="5661" actId="1036"/>
          <ac:picMkLst>
            <pc:docMk/>
            <pc:sldMk cId="1907933849" sldId="403"/>
            <ac:picMk id="18" creationId="{8259B361-590F-4CCB-AB76-25322F816EE5}"/>
          </ac:picMkLst>
        </pc:picChg>
        <pc:cxnChg chg="mod">
          <ac:chgData name="De Pooter Marijn" userId="634ff10e-5ce1-4de2-b291-de73628c3d81" providerId="ADAL" clId="{EB605F8C-E918-4295-A3E7-1584803FF5C5}" dt="2020-09-29T07:56:46.832" v="5661" actId="1036"/>
          <ac:cxnSpMkLst>
            <pc:docMk/>
            <pc:sldMk cId="1907933849" sldId="403"/>
            <ac:cxnSpMk id="24" creationId="{10C961F8-53DD-41D6-996A-982FDD268166}"/>
          </ac:cxnSpMkLst>
        </pc:cxnChg>
      </pc:sldChg>
      <pc:sldChg chg="delSp modSp add mod delAnim modAnim modNotesTx">
        <pc:chgData name="De Pooter Marijn" userId="634ff10e-5ce1-4de2-b291-de73628c3d81" providerId="ADAL" clId="{EB605F8C-E918-4295-A3E7-1584803FF5C5}" dt="2020-10-04T10:43:22.195" v="10369" actId="478"/>
        <pc:sldMkLst>
          <pc:docMk/>
          <pc:sldMk cId="3781754670" sldId="404"/>
        </pc:sldMkLst>
        <pc:spChg chg="mod">
          <ac:chgData name="De Pooter Marijn" userId="634ff10e-5ce1-4de2-b291-de73628c3d81" providerId="ADAL" clId="{EB605F8C-E918-4295-A3E7-1584803FF5C5}" dt="2020-09-29T08:04:09.576" v="5773" actId="20577"/>
          <ac:spMkLst>
            <pc:docMk/>
            <pc:sldMk cId="3781754670" sldId="40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8T19:06:50.437" v="5633"/>
          <ac:spMkLst>
            <pc:docMk/>
            <pc:sldMk cId="3781754670" sldId="404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EB605F8C-E918-4295-A3E7-1584803FF5C5}" dt="2020-10-04T10:43:09.925" v="10364" actId="478"/>
          <ac:spMkLst>
            <pc:docMk/>
            <pc:sldMk cId="3781754670" sldId="404"/>
            <ac:spMk id="4" creationId="{DA277FA6-0D38-4842-841B-CE2DA0C87A4F}"/>
          </ac:spMkLst>
        </pc:spChg>
        <pc:spChg chg="del mod">
          <ac:chgData name="De Pooter Marijn" userId="634ff10e-5ce1-4de2-b291-de73628c3d81" providerId="ADAL" clId="{EB605F8C-E918-4295-A3E7-1584803FF5C5}" dt="2020-10-04T10:43:14.640" v="10366" actId="478"/>
          <ac:spMkLst>
            <pc:docMk/>
            <pc:sldMk cId="3781754670" sldId="404"/>
            <ac:spMk id="20" creationId="{45190811-76C1-4EF2-BDD1-E8F63D98547A}"/>
          </ac:spMkLst>
        </pc:spChg>
        <pc:spChg chg="del mod">
          <ac:chgData name="De Pooter Marijn" userId="634ff10e-5ce1-4de2-b291-de73628c3d81" providerId="ADAL" clId="{EB605F8C-E918-4295-A3E7-1584803FF5C5}" dt="2020-10-04T10:43:19.793" v="10368" actId="478"/>
          <ac:spMkLst>
            <pc:docMk/>
            <pc:sldMk cId="3781754670" sldId="404"/>
            <ac:spMk id="22" creationId="{EB7959C1-2B50-4F32-9514-5E05A3107766}"/>
          </ac:spMkLst>
        </pc:spChg>
        <pc:picChg chg="del mod">
          <ac:chgData name="De Pooter Marijn" userId="634ff10e-5ce1-4de2-b291-de73628c3d81" providerId="ADAL" clId="{EB605F8C-E918-4295-A3E7-1584803FF5C5}" dt="2020-10-04T10:43:22.195" v="10369" actId="478"/>
          <ac:picMkLst>
            <pc:docMk/>
            <pc:sldMk cId="3781754670" sldId="404"/>
            <ac:picMk id="15" creationId="{64B7F0D7-F430-476B-BC31-84B57173DFDE}"/>
          </ac:picMkLst>
        </pc:picChg>
        <pc:picChg chg="del mod">
          <ac:chgData name="De Pooter Marijn" userId="634ff10e-5ce1-4de2-b291-de73628c3d81" providerId="ADAL" clId="{EB605F8C-E918-4295-A3E7-1584803FF5C5}" dt="2020-10-04T10:43:12.325" v="10365" actId="478"/>
          <ac:picMkLst>
            <pc:docMk/>
            <pc:sldMk cId="3781754670" sldId="404"/>
            <ac:picMk id="18" creationId="{8259B361-590F-4CCB-AB76-25322F816EE5}"/>
          </ac:picMkLst>
        </pc:picChg>
        <pc:cxnChg chg="del mod">
          <ac:chgData name="De Pooter Marijn" userId="634ff10e-5ce1-4de2-b291-de73628c3d81" providerId="ADAL" clId="{EB605F8C-E918-4295-A3E7-1584803FF5C5}" dt="2020-10-04T10:43:16.685" v="10367" actId="478"/>
          <ac:cxnSpMkLst>
            <pc:docMk/>
            <pc:sldMk cId="3781754670" sldId="404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9T08:17:44.490" v="6079"/>
        <pc:sldMkLst>
          <pc:docMk/>
          <pc:sldMk cId="84662137" sldId="405"/>
        </pc:sldMkLst>
        <pc:spChg chg="mod">
          <ac:chgData name="De Pooter Marijn" userId="634ff10e-5ce1-4de2-b291-de73628c3d81" providerId="ADAL" clId="{EB605F8C-E918-4295-A3E7-1584803FF5C5}" dt="2020-09-29T08:04:16.235" v="5793" actId="20577"/>
          <ac:spMkLst>
            <pc:docMk/>
            <pc:sldMk cId="84662137" sldId="40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17:44.490" v="6079"/>
          <ac:spMkLst>
            <pc:docMk/>
            <pc:sldMk cId="84662137" sldId="405"/>
            <ac:spMk id="3" creationId="{4ECABE3C-BC33-8245-822C-EE2D7505A266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9T08:24:07.941" v="6506" actId="20577"/>
        <pc:sldMkLst>
          <pc:docMk/>
          <pc:sldMk cId="1979549754" sldId="406"/>
        </pc:sldMkLst>
        <pc:spChg chg="mod">
          <ac:chgData name="De Pooter Marijn" userId="634ff10e-5ce1-4de2-b291-de73628c3d81" providerId="ADAL" clId="{EB605F8C-E918-4295-A3E7-1584803FF5C5}" dt="2020-09-29T08:24:07.941" v="6506" actId="20577"/>
          <ac:spMkLst>
            <pc:docMk/>
            <pc:sldMk cId="1979549754" sldId="40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9T08:23:58.869" v="6503" actId="1037"/>
          <ac:spMkLst>
            <pc:docMk/>
            <pc:sldMk cId="1979549754" sldId="406"/>
            <ac:spMk id="4" creationId="{DA277FA6-0D38-4842-841B-CE2DA0C87A4F}"/>
          </ac:spMkLst>
        </pc:spChg>
        <pc:spChg chg="del">
          <ac:chgData name="De Pooter Marijn" userId="634ff10e-5ce1-4de2-b291-de73628c3d81" providerId="ADAL" clId="{EB605F8C-E918-4295-A3E7-1584803FF5C5}" dt="2020-09-29T08:12:31.970" v="5936" actId="478"/>
          <ac:spMkLst>
            <pc:docMk/>
            <pc:sldMk cId="1979549754" sldId="406"/>
            <ac:spMk id="20" creationId="{45190811-76C1-4EF2-BDD1-E8F63D98547A}"/>
          </ac:spMkLst>
        </pc:spChg>
        <pc:spChg chg="del">
          <ac:chgData name="De Pooter Marijn" userId="634ff10e-5ce1-4de2-b291-de73628c3d81" providerId="ADAL" clId="{EB605F8C-E918-4295-A3E7-1584803FF5C5}" dt="2020-09-29T08:20:55.381" v="6221" actId="478"/>
          <ac:spMkLst>
            <pc:docMk/>
            <pc:sldMk cId="1979549754" sldId="406"/>
            <ac:spMk id="22" creationId="{EB7959C1-2B50-4F32-9514-5E05A3107766}"/>
          </ac:spMkLst>
        </pc:spChg>
        <pc:picChg chg="del">
          <ac:chgData name="De Pooter Marijn" userId="634ff10e-5ce1-4de2-b291-de73628c3d81" providerId="ADAL" clId="{EB605F8C-E918-4295-A3E7-1584803FF5C5}" dt="2020-09-29T08:12:27.361" v="5934" actId="478"/>
          <ac:picMkLst>
            <pc:docMk/>
            <pc:sldMk cId="1979549754" sldId="406"/>
            <ac:picMk id="15" creationId="{64B7F0D7-F430-476B-BC31-84B57173DFDE}"/>
          </ac:picMkLst>
        </pc:picChg>
        <pc:picChg chg="del">
          <ac:chgData name="De Pooter Marijn" userId="634ff10e-5ce1-4de2-b291-de73628c3d81" providerId="ADAL" clId="{EB605F8C-E918-4295-A3E7-1584803FF5C5}" dt="2020-09-29T08:12:29.274" v="5935" actId="478"/>
          <ac:picMkLst>
            <pc:docMk/>
            <pc:sldMk cId="1979549754" sldId="406"/>
            <ac:picMk id="18" creationId="{8259B361-590F-4CCB-AB76-25322F816EE5}"/>
          </ac:picMkLst>
        </pc:picChg>
        <pc:cxnChg chg="del mod">
          <ac:chgData name="De Pooter Marijn" userId="634ff10e-5ce1-4de2-b291-de73628c3d81" providerId="ADAL" clId="{EB605F8C-E918-4295-A3E7-1584803FF5C5}" dt="2020-09-29T08:20:52.774" v="6220" actId="478"/>
          <ac:cxnSpMkLst>
            <pc:docMk/>
            <pc:sldMk cId="1979549754" sldId="406"/>
            <ac:cxnSpMk id="24" creationId="{10C961F8-53DD-41D6-996A-982FDD268166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9T08:29:34.406" v="6514" actId="20577"/>
        <pc:sldMkLst>
          <pc:docMk/>
          <pc:sldMk cId="1157987648" sldId="407"/>
        </pc:sldMkLst>
        <pc:spChg chg="mod">
          <ac:chgData name="De Pooter Marijn" userId="634ff10e-5ce1-4de2-b291-de73628c3d81" providerId="ADAL" clId="{EB605F8C-E918-4295-A3E7-1584803FF5C5}" dt="2020-09-29T08:29:34.406" v="6514" actId="20577"/>
          <ac:spMkLst>
            <pc:docMk/>
            <pc:sldMk cId="1157987648" sldId="407"/>
            <ac:spMk id="7" creationId="{D025BB05-5FD2-4411-A31B-CA027BF453D1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2:47.814" v="10372" actId="207"/>
        <pc:sldMkLst>
          <pc:docMk/>
          <pc:sldMk cId="2043225573" sldId="408"/>
        </pc:sldMkLst>
        <pc:spChg chg="mod">
          <ac:chgData name="De Pooter Marijn" userId="634ff10e-5ce1-4de2-b291-de73628c3d81" providerId="ADAL" clId="{EB605F8C-E918-4295-A3E7-1584803FF5C5}" dt="2020-09-29T08:32:27.564" v="6529" actId="20577"/>
          <ac:spMkLst>
            <pc:docMk/>
            <pc:sldMk cId="2043225573" sldId="40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11:12:47.814" v="10372" actId="207"/>
          <ac:spMkLst>
            <pc:docMk/>
            <pc:sldMk cId="2043225573" sldId="408"/>
            <ac:spMk id="29" creationId="{DEF9AD08-44CB-48E1-B629-6BA3D5E63D6A}"/>
          </ac:spMkLst>
        </pc:spChg>
      </pc:sldChg>
      <pc:sldChg chg="addSp modSp add mod ord">
        <pc:chgData name="De Pooter Marijn" userId="634ff10e-5ce1-4de2-b291-de73628c3d81" providerId="ADAL" clId="{EB605F8C-E918-4295-A3E7-1584803FF5C5}" dt="2020-09-29T09:19:39.846" v="8142" actId="1035"/>
        <pc:sldMkLst>
          <pc:docMk/>
          <pc:sldMk cId="2176618094" sldId="409"/>
        </pc:sldMkLst>
        <pc:spChg chg="mod">
          <ac:chgData name="De Pooter Marijn" userId="634ff10e-5ce1-4de2-b291-de73628c3d81" providerId="ADAL" clId="{EB605F8C-E918-4295-A3E7-1584803FF5C5}" dt="2020-09-29T08:39:19.204" v="6705" actId="20577"/>
          <ac:spMkLst>
            <pc:docMk/>
            <pc:sldMk cId="2176618094" sldId="40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9:13:06.810" v="7861" actId="20577"/>
          <ac:spMkLst>
            <pc:docMk/>
            <pc:sldMk cId="2176618094" sldId="409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EB605F8C-E918-4295-A3E7-1584803FF5C5}" dt="2020-09-29T09:19:39.846" v="8142" actId="1035"/>
          <ac:spMkLst>
            <pc:docMk/>
            <pc:sldMk cId="2176618094" sldId="409"/>
            <ac:spMk id="4" creationId="{FB38B02C-23A3-46FB-A787-E3E22064AF78}"/>
          </ac:spMkLst>
        </pc:spChg>
        <pc:spChg chg="add mod">
          <ac:chgData name="De Pooter Marijn" userId="634ff10e-5ce1-4de2-b291-de73628c3d81" providerId="ADAL" clId="{EB605F8C-E918-4295-A3E7-1584803FF5C5}" dt="2020-09-29T09:19:39.846" v="8142" actId="1035"/>
          <ac:spMkLst>
            <pc:docMk/>
            <pc:sldMk cId="2176618094" sldId="409"/>
            <ac:spMk id="7" creationId="{E802FAD0-7E95-44F8-8568-A735BBE91820}"/>
          </ac:spMkLst>
        </pc:spChg>
        <pc:picChg chg="add mod">
          <ac:chgData name="De Pooter Marijn" userId="634ff10e-5ce1-4de2-b291-de73628c3d81" providerId="ADAL" clId="{EB605F8C-E918-4295-A3E7-1584803FF5C5}" dt="2020-09-29T09:19:39.846" v="8142" actId="1035"/>
          <ac:picMkLst>
            <pc:docMk/>
            <pc:sldMk cId="2176618094" sldId="409"/>
            <ac:picMk id="5" creationId="{F6529F3B-19BB-4558-8260-D81D64B0F640}"/>
          </ac:picMkLst>
        </pc:picChg>
        <pc:cxnChg chg="add mod">
          <ac:chgData name="De Pooter Marijn" userId="634ff10e-5ce1-4de2-b291-de73628c3d81" providerId="ADAL" clId="{EB605F8C-E918-4295-A3E7-1584803FF5C5}" dt="2020-09-29T09:19:39.846" v="8142" actId="1035"/>
          <ac:cxnSpMkLst>
            <pc:docMk/>
            <pc:sldMk cId="2176618094" sldId="409"/>
            <ac:cxnSpMk id="9" creationId="{82C91CE5-7582-4156-8E53-1C45FDEA7AD4}"/>
          </ac:cxnSpMkLst>
        </pc:cxnChg>
      </pc:sldChg>
      <pc:sldChg chg="modSp add mod ord">
        <pc:chgData name="De Pooter Marijn" userId="634ff10e-5ce1-4de2-b291-de73628c3d81" providerId="ADAL" clId="{EB605F8C-E918-4295-A3E7-1584803FF5C5}" dt="2020-09-29T08:43:03.745" v="6981" actId="20577"/>
        <pc:sldMkLst>
          <pc:docMk/>
          <pc:sldMk cId="3647123451" sldId="410"/>
        </pc:sldMkLst>
        <pc:spChg chg="mod">
          <ac:chgData name="De Pooter Marijn" userId="634ff10e-5ce1-4de2-b291-de73628c3d81" providerId="ADAL" clId="{EB605F8C-E918-4295-A3E7-1584803FF5C5}" dt="2020-09-29T08:43:03.745" v="6981" actId="20577"/>
          <ac:spMkLst>
            <pc:docMk/>
            <pc:sldMk cId="3647123451" sldId="41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42:30.159" v="6959" actId="20577"/>
          <ac:spMkLst>
            <pc:docMk/>
            <pc:sldMk cId="3647123451" sldId="41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09-29T08:42:35.751" v="6966" actId="6549"/>
          <ac:spMkLst>
            <pc:docMk/>
            <pc:sldMk cId="3647123451" sldId="410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2:55.455" v="10373" actId="207"/>
        <pc:sldMkLst>
          <pc:docMk/>
          <pc:sldMk cId="3530563242" sldId="411"/>
        </pc:sldMkLst>
        <pc:spChg chg="mod">
          <ac:chgData name="De Pooter Marijn" userId="634ff10e-5ce1-4de2-b291-de73628c3d81" providerId="ADAL" clId="{EB605F8C-E918-4295-A3E7-1584803FF5C5}" dt="2020-09-29T08:43:08.058" v="6989" actId="20577"/>
          <ac:spMkLst>
            <pc:docMk/>
            <pc:sldMk cId="3530563242" sldId="41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8:49:59.503" v="6992" actId="113"/>
          <ac:spMkLst>
            <pc:docMk/>
            <pc:sldMk cId="3530563242" sldId="411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4T11:12:55.455" v="10373" actId="207"/>
          <ac:spMkLst>
            <pc:docMk/>
            <pc:sldMk cId="3530563242" sldId="411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4T11:13:34.462" v="10376" actId="207"/>
        <pc:sldMkLst>
          <pc:docMk/>
          <pc:sldMk cId="691716483" sldId="412"/>
        </pc:sldMkLst>
        <pc:spChg chg="mod">
          <ac:chgData name="De Pooter Marijn" userId="634ff10e-5ce1-4de2-b291-de73628c3d81" providerId="ADAL" clId="{EB605F8C-E918-4295-A3E7-1584803FF5C5}" dt="2020-09-29T09:01:14.022" v="7125" actId="20577"/>
          <ac:spMkLst>
            <pc:docMk/>
            <pc:sldMk cId="691716483" sldId="41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11:13:34.462" v="10376" actId="207"/>
          <ac:spMkLst>
            <pc:docMk/>
            <pc:sldMk cId="691716483" sldId="412"/>
            <ac:spMk id="3" creationId="{4ECABE3C-BC33-8245-822C-EE2D7505A266}"/>
          </ac:spMkLst>
        </pc:spChg>
      </pc:sldChg>
      <pc:sldChg chg="delSp modSp add mod ord">
        <pc:chgData name="De Pooter Marijn" userId="634ff10e-5ce1-4de2-b291-de73628c3d81" providerId="ADAL" clId="{EB605F8C-E918-4295-A3E7-1584803FF5C5}" dt="2020-09-29T09:10:47.293" v="7791" actId="20577"/>
        <pc:sldMkLst>
          <pc:docMk/>
          <pc:sldMk cId="3105653050" sldId="413"/>
        </pc:sldMkLst>
        <pc:spChg chg="mod">
          <ac:chgData name="De Pooter Marijn" userId="634ff10e-5ce1-4de2-b291-de73628c3d81" providerId="ADAL" clId="{EB605F8C-E918-4295-A3E7-1584803FF5C5}" dt="2020-09-29T09:01:49.254" v="7140" actId="20577"/>
          <ac:spMkLst>
            <pc:docMk/>
            <pc:sldMk cId="3105653050" sldId="41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09-29T09:10:47.293" v="7791" actId="20577"/>
          <ac:spMkLst>
            <pc:docMk/>
            <pc:sldMk cId="3105653050" sldId="413"/>
            <ac:spMk id="3" creationId="{4ECABE3C-BC33-8245-822C-EE2D7505A266}"/>
          </ac:spMkLst>
        </pc:spChg>
        <pc:spChg chg="del">
          <ac:chgData name="De Pooter Marijn" userId="634ff10e-5ce1-4de2-b291-de73628c3d81" providerId="ADAL" clId="{EB605F8C-E918-4295-A3E7-1584803FF5C5}" dt="2020-09-29T09:02:43.196" v="7255" actId="478"/>
          <ac:spMkLst>
            <pc:docMk/>
            <pc:sldMk cId="3105653050" sldId="413"/>
            <ac:spMk id="4" creationId="{DA277FA6-0D38-4842-841B-CE2DA0C87A4F}"/>
          </ac:spMkLst>
        </pc:spChg>
      </pc:sldChg>
      <pc:sldChg chg="modSp add mod ord">
        <pc:chgData name="De Pooter Marijn" userId="634ff10e-5ce1-4de2-b291-de73628c3d81" providerId="ADAL" clId="{EB605F8C-E918-4295-A3E7-1584803FF5C5}" dt="2020-09-29T09:11:50.623" v="7810" actId="20577"/>
        <pc:sldMkLst>
          <pc:docMk/>
          <pc:sldMk cId="3752164682" sldId="414"/>
        </pc:sldMkLst>
        <pc:spChg chg="mod">
          <ac:chgData name="De Pooter Marijn" userId="634ff10e-5ce1-4de2-b291-de73628c3d81" providerId="ADAL" clId="{EB605F8C-E918-4295-A3E7-1584803FF5C5}" dt="2020-09-29T09:11:50.623" v="7810" actId="20577"/>
          <ac:spMkLst>
            <pc:docMk/>
            <pc:sldMk cId="3752164682" sldId="414"/>
            <ac:spMk id="7" creationId="{D025BB05-5FD2-4411-A31B-CA027BF453D1}"/>
          </ac:spMkLst>
        </pc:spChg>
      </pc:sldChg>
      <pc:sldChg chg="modSp mod">
        <pc:chgData name="De Pooter Marijn" userId="634ff10e-5ce1-4de2-b291-de73628c3d81" providerId="ADAL" clId="{EB605F8C-E918-4295-A3E7-1584803FF5C5}" dt="2020-10-04T11:13:43.782" v="10377" actId="207"/>
        <pc:sldMkLst>
          <pc:docMk/>
          <pc:sldMk cId="4095530155" sldId="415"/>
        </pc:sldMkLst>
        <pc:spChg chg="mod">
          <ac:chgData name="De Pooter Marijn" userId="634ff10e-5ce1-4de2-b291-de73628c3d81" providerId="ADAL" clId="{EB605F8C-E918-4295-A3E7-1584803FF5C5}" dt="2020-10-04T11:13:43.782" v="10377" actId="207"/>
          <ac:spMkLst>
            <pc:docMk/>
            <pc:sldMk cId="4095530155" sldId="415"/>
            <ac:spMk id="29" creationId="{DEF9AD08-44CB-48E1-B629-6BA3D5E63D6A}"/>
          </ac:spMkLst>
        </pc:spChg>
      </pc:sldChg>
      <pc:sldChg chg="modSp mod">
        <pc:chgData name="De Pooter Marijn" userId="634ff10e-5ce1-4de2-b291-de73628c3d81" providerId="ADAL" clId="{EB605F8C-E918-4295-A3E7-1584803FF5C5}" dt="2020-10-04T11:13:53.654" v="10378" actId="207"/>
        <pc:sldMkLst>
          <pc:docMk/>
          <pc:sldMk cId="2330259383" sldId="417"/>
        </pc:sldMkLst>
        <pc:spChg chg="mod">
          <ac:chgData name="De Pooter Marijn" userId="634ff10e-5ce1-4de2-b291-de73628c3d81" providerId="ADAL" clId="{EB605F8C-E918-4295-A3E7-1584803FF5C5}" dt="2020-10-04T11:13:53.654" v="10378" actId="207"/>
          <ac:spMkLst>
            <pc:docMk/>
            <pc:sldMk cId="2330259383" sldId="417"/>
            <ac:spMk id="17" creationId="{59A442AF-4D9A-425D-8F23-652FFE19D466}"/>
          </ac:spMkLst>
        </pc:spChg>
      </pc:sldChg>
      <pc:sldChg chg="modSp mod">
        <pc:chgData name="De Pooter Marijn" userId="634ff10e-5ce1-4de2-b291-de73628c3d81" providerId="ADAL" clId="{EB605F8C-E918-4295-A3E7-1584803FF5C5}" dt="2020-10-01T09:36:05.904" v="9401" actId="27636"/>
        <pc:sldMkLst>
          <pc:docMk/>
          <pc:sldMk cId="861113946" sldId="418"/>
        </pc:sldMkLst>
        <pc:spChg chg="mod">
          <ac:chgData name="De Pooter Marijn" userId="634ff10e-5ce1-4de2-b291-de73628c3d81" providerId="ADAL" clId="{EB605F8C-E918-4295-A3E7-1584803FF5C5}" dt="2020-10-01T09:36:05.904" v="9401" actId="27636"/>
          <ac:spMkLst>
            <pc:docMk/>
            <pc:sldMk cId="861113946" sldId="418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10-04T11:13:58.750" v="10379" actId="207"/>
        <pc:sldMkLst>
          <pc:docMk/>
          <pc:sldMk cId="1821982052" sldId="419"/>
        </pc:sldMkLst>
        <pc:spChg chg="mod">
          <ac:chgData name="De Pooter Marijn" userId="634ff10e-5ce1-4de2-b291-de73628c3d81" providerId="ADAL" clId="{EB605F8C-E918-4295-A3E7-1584803FF5C5}" dt="2020-10-04T11:13:58.750" v="10379" actId="207"/>
          <ac:spMkLst>
            <pc:docMk/>
            <pc:sldMk cId="1821982052" sldId="41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EB605F8C-E918-4295-A3E7-1584803FF5C5}" dt="2020-10-01T08:41:14.068" v="8396" actId="20577"/>
        <pc:sldMkLst>
          <pc:docMk/>
          <pc:sldMk cId="3333725597" sldId="422"/>
        </pc:sldMkLst>
        <pc:spChg chg="mod">
          <ac:chgData name="De Pooter Marijn" userId="634ff10e-5ce1-4de2-b291-de73628c3d81" providerId="ADAL" clId="{EB605F8C-E918-4295-A3E7-1584803FF5C5}" dt="2020-10-01T08:41:14.068" v="8396" actId="20577"/>
          <ac:spMkLst>
            <pc:docMk/>
            <pc:sldMk cId="3333725597" sldId="422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1:03.169" v="9054" actId="47"/>
        <pc:sldMkLst>
          <pc:docMk/>
          <pc:sldMk cId="792058136" sldId="423"/>
        </pc:sldMkLst>
        <pc:spChg chg="mod">
          <ac:chgData name="De Pooter Marijn" userId="634ff10e-5ce1-4de2-b291-de73628c3d81" providerId="ADAL" clId="{EB605F8C-E918-4295-A3E7-1584803FF5C5}" dt="2020-10-01T09:30:23.459" v="9005" actId="21"/>
          <ac:spMkLst>
            <pc:docMk/>
            <pc:sldMk cId="792058136" sldId="423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41:16.336" v="9725" actId="47"/>
        <pc:sldMkLst>
          <pc:docMk/>
          <pc:sldMk cId="650002500" sldId="427"/>
        </pc:sldMkLst>
        <pc:spChg chg="mod">
          <ac:chgData name="De Pooter Marijn" userId="634ff10e-5ce1-4de2-b291-de73628c3d81" providerId="ADAL" clId="{EB605F8C-E918-4295-A3E7-1584803FF5C5}" dt="2020-10-01T09:40:49.430" v="9717" actId="21"/>
          <ac:spMkLst>
            <pc:docMk/>
            <pc:sldMk cId="650002500" sldId="427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3:23.623" v="9179" actId="47"/>
        <pc:sldMkLst>
          <pc:docMk/>
          <pc:sldMk cId="124645187" sldId="429"/>
        </pc:sldMkLst>
        <pc:spChg chg="mod">
          <ac:chgData name="De Pooter Marijn" userId="634ff10e-5ce1-4de2-b291-de73628c3d81" providerId="ADAL" clId="{EB605F8C-E918-4295-A3E7-1584803FF5C5}" dt="2020-10-01T09:32:29.741" v="9107" actId="21"/>
          <ac:spMkLst>
            <pc:docMk/>
            <pc:sldMk cId="124645187" sldId="429"/>
            <ac:spMk id="29" creationId="{DEF9AD08-44CB-48E1-B629-6BA3D5E63D6A}"/>
          </ac:spMkLst>
        </pc:spChg>
      </pc:sldChg>
      <pc:sldChg chg="modSp del mod">
        <pc:chgData name="De Pooter Marijn" userId="634ff10e-5ce1-4de2-b291-de73628c3d81" providerId="ADAL" clId="{EB605F8C-E918-4295-A3E7-1584803FF5C5}" dt="2020-10-01T09:36:34.569" v="9446" actId="47"/>
        <pc:sldMkLst>
          <pc:docMk/>
          <pc:sldMk cId="2123401863" sldId="430"/>
        </pc:sldMkLst>
        <pc:spChg chg="mod">
          <ac:chgData name="De Pooter Marijn" userId="634ff10e-5ce1-4de2-b291-de73628c3d81" providerId="ADAL" clId="{EB605F8C-E918-4295-A3E7-1584803FF5C5}" dt="2020-10-01T09:35:34.305" v="9396" actId="21"/>
          <ac:spMkLst>
            <pc:docMk/>
            <pc:sldMk cId="2123401863" sldId="430"/>
            <ac:spMk id="29" creationId="{DEF9AD08-44CB-48E1-B629-6BA3D5E63D6A}"/>
          </ac:spMkLst>
        </pc:spChg>
      </pc:sldChg>
      <pc:sldChg chg="modSp mod">
        <pc:chgData name="De Pooter Marijn" userId="634ff10e-5ce1-4de2-b291-de73628c3d81" providerId="ADAL" clId="{EB605F8C-E918-4295-A3E7-1584803FF5C5}" dt="2020-10-04T08:30:20.349" v="10296" actId="6549"/>
        <pc:sldMkLst>
          <pc:docMk/>
          <pc:sldMk cId="3609974186" sldId="431"/>
        </pc:sldMkLst>
        <pc:spChg chg="mod">
          <ac:chgData name="De Pooter Marijn" userId="634ff10e-5ce1-4de2-b291-de73628c3d81" providerId="ADAL" clId="{EB605F8C-E918-4295-A3E7-1584803FF5C5}" dt="2020-10-04T08:30:20.349" v="10296" actId="6549"/>
          <ac:spMkLst>
            <pc:docMk/>
            <pc:sldMk cId="3609974186" sldId="431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EB605F8C-E918-4295-A3E7-1584803FF5C5}" dt="2020-10-01T09:43:51.583" v="9931" actId="47"/>
        <pc:sldMkLst>
          <pc:docMk/>
          <pc:sldMk cId="255333018" sldId="432"/>
        </pc:sldMkLst>
        <pc:spChg chg="mod">
          <ac:chgData name="De Pooter Marijn" userId="634ff10e-5ce1-4de2-b291-de73628c3d81" providerId="ADAL" clId="{EB605F8C-E918-4295-A3E7-1584803FF5C5}" dt="2020-10-01T09:43:23.214" v="9853" actId="21"/>
          <ac:spMkLst>
            <pc:docMk/>
            <pc:sldMk cId="255333018" sldId="432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EB605F8C-E918-4295-A3E7-1584803FF5C5}" dt="2020-10-04T09:56:02.610" v="10363" actId="20577"/>
        <pc:sldMkLst>
          <pc:docMk/>
          <pc:sldMk cId="2638146196" sldId="433"/>
        </pc:sldMkLst>
        <pc:spChg chg="mod">
          <ac:chgData name="De Pooter Marijn" userId="634ff10e-5ce1-4de2-b291-de73628c3d81" providerId="ADAL" clId="{EB605F8C-E918-4295-A3E7-1584803FF5C5}" dt="2020-10-01T09:27:39.970" v="8877" actId="20577"/>
          <ac:spMkLst>
            <pc:docMk/>
            <pc:sldMk cId="2638146196" sldId="43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4T09:56:02.610" v="10363" actId="20577"/>
          <ac:spMkLst>
            <pc:docMk/>
            <pc:sldMk cId="2638146196" sldId="433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33:45.847" v="8223" actId="6549"/>
        <pc:sldMkLst>
          <pc:docMk/>
          <pc:sldMk cId="3394938594" sldId="434"/>
        </pc:sldMkLst>
        <pc:spChg chg="mod">
          <ac:chgData name="De Pooter Marijn" userId="634ff10e-5ce1-4de2-b291-de73628c3d81" providerId="ADAL" clId="{EB605F8C-E918-4295-A3E7-1584803FF5C5}" dt="2020-10-01T08:33:45.847" v="8223" actId="6549"/>
          <ac:spMkLst>
            <pc:docMk/>
            <pc:sldMk cId="3394938594" sldId="434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27:33.795" v="8857" actId="20577"/>
        <pc:sldMkLst>
          <pc:docMk/>
          <pc:sldMk cId="710482895" sldId="435"/>
        </pc:sldMkLst>
        <pc:spChg chg="mod">
          <ac:chgData name="De Pooter Marijn" userId="634ff10e-5ce1-4de2-b291-de73628c3d81" providerId="ADAL" clId="{EB605F8C-E918-4295-A3E7-1584803FF5C5}" dt="2020-10-01T09:27:33.795" v="8857" actId="20577"/>
          <ac:spMkLst>
            <pc:docMk/>
            <pc:sldMk cId="710482895" sldId="43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4:18.286" v="8230" actId="20577"/>
          <ac:spMkLst>
            <pc:docMk/>
            <pc:sldMk cId="710482895" sldId="435"/>
            <ac:spMk id="29" creationId="{DEF9AD08-44CB-48E1-B629-6BA3D5E63D6A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41:00.157" v="8371" actId="6549"/>
        <pc:sldMkLst>
          <pc:docMk/>
          <pc:sldMk cId="3501259267" sldId="436"/>
        </pc:sldMkLst>
        <pc:spChg chg="mod">
          <ac:chgData name="De Pooter Marijn" userId="634ff10e-5ce1-4de2-b291-de73628c3d81" providerId="ADAL" clId="{EB605F8C-E918-4295-A3E7-1584803FF5C5}" dt="2020-10-01T08:41:00.157" v="8371" actId="6549"/>
          <ac:spMkLst>
            <pc:docMk/>
            <pc:sldMk cId="3501259267" sldId="43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38:13.631" v="8307" actId="20577"/>
          <ac:spMkLst>
            <pc:docMk/>
            <pc:sldMk cId="3501259267" sldId="43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8:39:20.836" v="8336" actId="20577"/>
          <ac:spMkLst>
            <pc:docMk/>
            <pc:sldMk cId="3501259267" sldId="436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8:45:08.738" v="8430" actId="207"/>
        <pc:sldMkLst>
          <pc:docMk/>
          <pc:sldMk cId="1482091086" sldId="437"/>
        </pc:sldMkLst>
        <pc:spChg chg="mod">
          <ac:chgData name="De Pooter Marijn" userId="634ff10e-5ce1-4de2-b291-de73628c3d81" providerId="ADAL" clId="{EB605F8C-E918-4295-A3E7-1584803FF5C5}" dt="2020-10-01T08:41:06.021" v="8388" actId="20577"/>
          <ac:spMkLst>
            <pc:docMk/>
            <pc:sldMk cId="1482091086" sldId="437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8:45:08.738" v="8430" actId="207"/>
          <ac:spMkLst>
            <pc:docMk/>
            <pc:sldMk cId="1482091086" sldId="43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1:48.136" v="9081" actId="20577"/>
        <pc:sldMkLst>
          <pc:docMk/>
          <pc:sldMk cId="2362450218" sldId="438"/>
        </pc:sldMkLst>
        <pc:spChg chg="mod">
          <ac:chgData name="De Pooter Marijn" userId="634ff10e-5ce1-4de2-b291-de73628c3d81" providerId="ADAL" clId="{EB605F8C-E918-4295-A3E7-1584803FF5C5}" dt="2020-10-01T09:27:53.247" v="8905" actId="20577"/>
          <ac:spMkLst>
            <pc:docMk/>
            <pc:sldMk cId="2362450218" sldId="438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28:28.078" v="8934" actId="113"/>
          <ac:spMkLst>
            <pc:docMk/>
            <pc:sldMk cId="2362450218" sldId="438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1:48.136" v="9081" actId="20577"/>
          <ac:spMkLst>
            <pc:docMk/>
            <pc:sldMk cId="2362450218" sldId="438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0:57.087" v="9053" actId="6549"/>
        <pc:sldMkLst>
          <pc:docMk/>
          <pc:sldMk cId="3651489296" sldId="439"/>
        </pc:sldMkLst>
        <pc:spChg chg="mod">
          <ac:chgData name="De Pooter Marijn" userId="634ff10e-5ce1-4de2-b291-de73628c3d81" providerId="ADAL" clId="{EB605F8C-E918-4295-A3E7-1584803FF5C5}" dt="2020-10-01T09:30:57.087" v="9053" actId="6549"/>
          <ac:spMkLst>
            <pc:docMk/>
            <pc:sldMk cId="3651489296" sldId="439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0:43.061" v="9020" actId="20577"/>
          <ac:spMkLst>
            <pc:docMk/>
            <pc:sldMk cId="3651489296" sldId="43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3:07.223" v="9164" actId="20577"/>
        <pc:sldMkLst>
          <pc:docMk/>
          <pc:sldMk cId="2354966060" sldId="440"/>
        </pc:sldMkLst>
        <pc:spChg chg="mod">
          <ac:chgData name="De Pooter Marijn" userId="634ff10e-5ce1-4de2-b291-de73628c3d81" providerId="ADAL" clId="{EB605F8C-E918-4295-A3E7-1584803FF5C5}" dt="2020-10-01T09:31:18.850" v="9069" actId="20577"/>
          <ac:spMkLst>
            <pc:docMk/>
            <pc:sldMk cId="2354966060" sldId="440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1:37.779" v="9077" actId="20577"/>
          <ac:spMkLst>
            <pc:docMk/>
            <pc:sldMk cId="2354966060" sldId="440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3:07.223" v="9164" actId="20577"/>
          <ac:spMkLst>
            <pc:docMk/>
            <pc:sldMk cId="2354966060" sldId="440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3:14.763" v="9178" actId="20577"/>
        <pc:sldMkLst>
          <pc:docMk/>
          <pc:sldMk cId="1101282316" sldId="441"/>
        </pc:sldMkLst>
        <pc:spChg chg="mod">
          <ac:chgData name="De Pooter Marijn" userId="634ff10e-5ce1-4de2-b291-de73628c3d81" providerId="ADAL" clId="{EB605F8C-E918-4295-A3E7-1584803FF5C5}" dt="2020-10-01T09:33:14.763" v="9178" actId="20577"/>
          <ac:spMkLst>
            <pc:docMk/>
            <pc:sldMk cId="1101282316" sldId="441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2:52.566" v="9120" actId="6549"/>
          <ac:spMkLst>
            <pc:docMk/>
            <pc:sldMk cId="1101282316" sldId="441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34:59.077" v="9387" actId="20577"/>
        <pc:sldMkLst>
          <pc:docMk/>
          <pc:sldMk cId="1308861829" sldId="442"/>
        </pc:sldMkLst>
        <pc:spChg chg="mod">
          <ac:chgData name="De Pooter Marijn" userId="634ff10e-5ce1-4de2-b291-de73628c3d81" providerId="ADAL" clId="{EB605F8C-E918-4295-A3E7-1584803FF5C5}" dt="2020-10-01T09:33:36.820" v="9190" actId="20577"/>
          <ac:spMkLst>
            <pc:docMk/>
            <pc:sldMk cId="1308861829" sldId="442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3:55.561" v="9208" actId="20577"/>
          <ac:spMkLst>
            <pc:docMk/>
            <pc:sldMk cId="1308861829" sldId="442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34:59.077" v="9387" actId="20577"/>
          <ac:spMkLst>
            <pc:docMk/>
            <pc:sldMk cId="1308861829" sldId="442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3:17.533" v="9852" actId="20577"/>
        <pc:sldMkLst>
          <pc:docMk/>
          <pc:sldMk cId="1509425542" sldId="443"/>
        </pc:sldMkLst>
        <pc:spChg chg="mod">
          <ac:chgData name="De Pooter Marijn" userId="634ff10e-5ce1-4de2-b291-de73628c3d81" providerId="ADAL" clId="{EB605F8C-E918-4295-A3E7-1584803FF5C5}" dt="2020-10-01T09:36:15.064" v="9432" actId="20577"/>
          <ac:spMkLst>
            <pc:docMk/>
            <pc:sldMk cId="1509425542" sldId="443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3:17.533" v="9852" actId="20577"/>
          <ac:spMkLst>
            <pc:docMk/>
            <pc:sldMk cId="1509425542" sldId="443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0:15.324" v="9681" actId="6549"/>
        <pc:sldMkLst>
          <pc:docMk/>
          <pc:sldMk cId="2309430387" sldId="444"/>
        </pc:sldMkLst>
        <pc:spChg chg="mod">
          <ac:chgData name="De Pooter Marijn" userId="634ff10e-5ce1-4de2-b291-de73628c3d81" providerId="ADAL" clId="{EB605F8C-E918-4295-A3E7-1584803FF5C5}" dt="2020-10-01T09:38:05.405" v="9475" actId="20577"/>
          <ac:spMkLst>
            <pc:docMk/>
            <pc:sldMk cId="2309430387" sldId="444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38:43.982" v="9511" actId="14100"/>
          <ac:spMkLst>
            <pc:docMk/>
            <pc:sldMk cId="2309430387" sldId="444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40:15.324" v="9681" actId="6549"/>
          <ac:spMkLst>
            <pc:docMk/>
            <pc:sldMk cId="2309430387" sldId="444"/>
            <ac:spMk id="17" creationId="{59A442AF-4D9A-425D-8F23-652FFE19D4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4:02.736" v="9932" actId="20577"/>
        <pc:sldMkLst>
          <pc:docMk/>
          <pc:sldMk cId="759447249" sldId="445"/>
        </pc:sldMkLst>
        <pc:spChg chg="mod">
          <ac:chgData name="De Pooter Marijn" userId="634ff10e-5ce1-4de2-b291-de73628c3d81" providerId="ADAL" clId="{EB605F8C-E918-4295-A3E7-1584803FF5C5}" dt="2020-10-01T09:40:42.564" v="9716" actId="6549"/>
          <ac:spMkLst>
            <pc:docMk/>
            <pc:sldMk cId="759447249" sldId="445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4:02.736" v="9932" actId="20577"/>
          <ac:spMkLst>
            <pc:docMk/>
            <pc:sldMk cId="759447249" sldId="445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EB605F8C-E918-4295-A3E7-1584803FF5C5}" dt="2020-10-01T09:42:12.469" v="9799" actId="6549"/>
        <pc:sldMkLst>
          <pc:docMk/>
          <pc:sldMk cId="3766636479" sldId="446"/>
        </pc:sldMkLst>
        <pc:spChg chg="mod">
          <ac:chgData name="De Pooter Marijn" userId="634ff10e-5ce1-4de2-b291-de73628c3d81" providerId="ADAL" clId="{EB605F8C-E918-4295-A3E7-1584803FF5C5}" dt="2020-10-01T09:41:30.323" v="9739" actId="20577"/>
          <ac:spMkLst>
            <pc:docMk/>
            <pc:sldMk cId="3766636479" sldId="446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1:36.115" v="9743" actId="20577"/>
          <ac:spMkLst>
            <pc:docMk/>
            <pc:sldMk cId="3766636479" sldId="446"/>
            <ac:spMk id="3" creationId="{4ECABE3C-BC33-8245-822C-EE2D7505A266}"/>
          </ac:spMkLst>
        </pc:spChg>
        <pc:spChg chg="mod">
          <ac:chgData name="De Pooter Marijn" userId="634ff10e-5ce1-4de2-b291-de73628c3d81" providerId="ADAL" clId="{EB605F8C-E918-4295-A3E7-1584803FF5C5}" dt="2020-10-01T09:42:12.469" v="9799" actId="6549"/>
          <ac:spMkLst>
            <pc:docMk/>
            <pc:sldMk cId="3766636479" sldId="446"/>
            <ac:spMk id="17" creationId="{59A442AF-4D9A-425D-8F23-652FFE19D466}"/>
          </ac:spMkLst>
        </pc:spChg>
      </pc:sldChg>
      <pc:sldChg chg="add del ord">
        <pc:chgData name="De Pooter Marijn" userId="634ff10e-5ce1-4de2-b291-de73628c3d81" providerId="ADAL" clId="{EB605F8C-E918-4295-A3E7-1584803FF5C5}" dt="2020-10-01T09:42:33.429" v="9803" actId="47"/>
        <pc:sldMkLst>
          <pc:docMk/>
          <pc:sldMk cId="1492958511" sldId="447"/>
        </pc:sldMkLst>
      </pc:sldChg>
      <pc:sldChg chg="modSp add mod ord">
        <pc:chgData name="De Pooter Marijn" userId="634ff10e-5ce1-4de2-b291-de73628c3d81" providerId="ADAL" clId="{EB605F8C-E918-4295-A3E7-1584803FF5C5}" dt="2020-10-01T09:44:28.594" v="9965" actId="20577"/>
        <pc:sldMkLst>
          <pc:docMk/>
          <pc:sldMk cId="3286969692" sldId="447"/>
        </pc:sldMkLst>
        <pc:spChg chg="mod">
          <ac:chgData name="De Pooter Marijn" userId="634ff10e-5ce1-4de2-b291-de73628c3d81" providerId="ADAL" clId="{EB605F8C-E918-4295-A3E7-1584803FF5C5}" dt="2020-10-01T09:44:28.594" v="9965" actId="20577"/>
          <ac:spMkLst>
            <pc:docMk/>
            <pc:sldMk cId="3286969692" sldId="447"/>
            <ac:spMk id="2" creationId="{E86959B1-3923-4945-A1AB-86C646A4550E}"/>
          </ac:spMkLst>
        </pc:spChg>
        <pc:spChg chg="mod">
          <ac:chgData name="De Pooter Marijn" userId="634ff10e-5ce1-4de2-b291-de73628c3d81" providerId="ADAL" clId="{EB605F8C-E918-4295-A3E7-1584803FF5C5}" dt="2020-10-01T09:44:11.019" v="9937" actId="20577"/>
          <ac:spMkLst>
            <pc:docMk/>
            <pc:sldMk cId="3286969692" sldId="44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7AAA194D-561D-4692-8953-66E55C974DA8}"/>
    <pc:docChg chg="undo custSel addSld delSld modSld sldOrd">
      <pc:chgData name="De Pooter Marijn" userId="634ff10e-5ce1-4de2-b291-de73628c3d81" providerId="ADAL" clId="{7AAA194D-561D-4692-8953-66E55C974DA8}" dt="2020-09-22T14:43:15.378" v="10753" actId="207"/>
      <pc:docMkLst>
        <pc:docMk/>
      </pc:docMkLst>
      <pc:sldChg chg="modSp mod">
        <pc:chgData name="De Pooter Marijn" userId="634ff10e-5ce1-4de2-b291-de73628c3d81" providerId="ADAL" clId="{7AAA194D-561D-4692-8953-66E55C974DA8}" dt="2020-09-21T11:09:05.474" v="3138" actId="6549"/>
        <pc:sldMkLst>
          <pc:docMk/>
          <pc:sldMk cId="1663148867" sldId="259"/>
        </pc:sldMkLst>
        <pc:spChg chg="mod">
          <ac:chgData name="De Pooter Marijn" userId="634ff10e-5ce1-4de2-b291-de73628c3d81" providerId="ADAL" clId="{7AAA194D-561D-4692-8953-66E55C974DA8}" dt="2020-09-21T11:09:05.474" v="3138" actId="6549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6:47.407" v="54" actId="2084"/>
        <pc:sldMkLst>
          <pc:docMk/>
          <pc:sldMk cId="1249248185" sldId="271"/>
        </pc:sldMkLst>
        <pc:graphicFrameChg chg="mod modGraphic">
          <ac:chgData name="De Pooter Marijn" userId="634ff10e-5ce1-4de2-b291-de73628c3d81" providerId="ADAL" clId="{7AAA194D-561D-4692-8953-66E55C974DA8}" dt="2020-09-21T08:26:47.407" v="54" actId="2084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7:37:44.196" v="39" actId="20577"/>
        <pc:sldMkLst>
          <pc:docMk/>
          <pc:sldMk cId="225079790" sldId="287"/>
        </pc:sldMkLst>
        <pc:spChg chg="mod">
          <ac:chgData name="De Pooter Marijn" userId="634ff10e-5ce1-4de2-b291-de73628c3d81" providerId="ADAL" clId="{7AAA194D-561D-4692-8953-66E55C974DA8}" dt="2020-09-21T07:37:44.196" v="39" actId="20577"/>
          <ac:spMkLst>
            <pc:docMk/>
            <pc:sldMk cId="225079790" sldId="287"/>
            <ac:spMk id="17" creationId="{59A442AF-4D9A-425D-8F23-652FFE19D466}"/>
          </ac:spMkLst>
        </pc:spChg>
      </pc:sldChg>
      <pc:sldChg chg="modAnim">
        <pc:chgData name="De Pooter Marijn" userId="634ff10e-5ce1-4de2-b291-de73628c3d81" providerId="ADAL" clId="{7AAA194D-561D-4692-8953-66E55C974DA8}" dt="2020-09-22T14:38:06.131" v="10658"/>
        <pc:sldMkLst>
          <pc:docMk/>
          <pc:sldMk cId="1597515294" sldId="291"/>
        </pc:sldMkLst>
      </pc:sldChg>
      <pc:sldChg chg="modSp mod">
        <pc:chgData name="De Pooter Marijn" userId="634ff10e-5ce1-4de2-b291-de73628c3d81" providerId="ADAL" clId="{7AAA194D-561D-4692-8953-66E55C974DA8}" dt="2020-09-21T08:27:21.155" v="56" actId="2084"/>
        <pc:sldMkLst>
          <pc:docMk/>
          <pc:sldMk cId="3709124516" sldId="299"/>
        </pc:sldMkLst>
        <pc:graphicFrameChg chg="mod modGraphic">
          <ac:chgData name="De Pooter Marijn" userId="634ff10e-5ce1-4de2-b291-de73628c3d81" providerId="ADAL" clId="{7AAA194D-561D-4692-8953-66E55C974DA8}" dt="2020-09-21T08:27:21.155" v="56" actId="2084"/>
          <ac:graphicFrameMkLst>
            <pc:docMk/>
            <pc:sldMk cId="3709124516" sldId="299"/>
            <ac:graphicFrameMk id="5" creationId="{FDBDC4AD-D7F5-43B7-A772-7AE8C56F4691}"/>
          </ac:graphicFrameMkLst>
        </pc:graphicFrameChg>
      </pc:sldChg>
      <pc:sldChg chg="addSp delSp modSp mod delAnim">
        <pc:chgData name="De Pooter Marijn" userId="634ff10e-5ce1-4de2-b291-de73628c3d81" providerId="ADAL" clId="{7AAA194D-561D-4692-8953-66E55C974DA8}" dt="2020-09-22T07:45:09.819" v="4444" actId="14100"/>
        <pc:sldMkLst>
          <pc:docMk/>
          <pc:sldMk cId="3749080174" sldId="302"/>
        </pc:sldMkLst>
        <pc:grpChg chg="del">
          <ac:chgData name="De Pooter Marijn" userId="634ff10e-5ce1-4de2-b291-de73628c3d81" providerId="ADAL" clId="{7AAA194D-561D-4692-8953-66E55C974DA8}" dt="2020-09-22T07:44:29.686" v="4437" actId="478"/>
          <ac:grpSpMkLst>
            <pc:docMk/>
            <pc:sldMk cId="3749080174" sldId="302"/>
            <ac:grpSpMk id="11" creationId="{A08DCFA6-07AF-4C2F-A17D-32B8DA73D39A}"/>
          </ac:grpSpMkLst>
        </pc:grpChg>
        <pc:picChg chg="add mod">
          <ac:chgData name="De Pooter Marijn" userId="634ff10e-5ce1-4de2-b291-de73628c3d81" providerId="ADAL" clId="{7AAA194D-561D-4692-8953-66E55C974DA8}" dt="2020-09-22T07:45:09.819" v="4444" actId="14100"/>
          <ac:picMkLst>
            <pc:docMk/>
            <pc:sldMk cId="3749080174" sldId="302"/>
            <ac:picMk id="7" creationId="{8FB2208A-DE54-4C8E-BC75-F20BDA9446E5}"/>
          </ac:picMkLst>
        </pc:picChg>
      </pc:sldChg>
      <pc:sldChg chg="modSp mod">
        <pc:chgData name="De Pooter Marijn" userId="634ff10e-5ce1-4de2-b291-de73628c3d81" providerId="ADAL" clId="{7AAA194D-561D-4692-8953-66E55C974DA8}" dt="2020-09-21T13:16:04.720" v="4432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7AAA194D-561D-4692-8953-66E55C974DA8}" dt="2020-09-21T13:16:04.720" v="4432" actId="20577"/>
          <ac:spMkLst>
            <pc:docMk/>
            <pc:sldMk cId="1050307132" sldId="304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8:27:56.762" v="62" actId="14100"/>
        <pc:sldMkLst>
          <pc:docMk/>
          <pc:sldMk cId="2812066807" sldId="305"/>
        </pc:sldMkLst>
        <pc:graphicFrameChg chg="mod modGraphic">
          <ac:chgData name="De Pooter Marijn" userId="634ff10e-5ce1-4de2-b291-de73628c3d81" providerId="ADAL" clId="{7AAA194D-561D-4692-8953-66E55C974DA8}" dt="2020-09-21T08:27:56.762" v="62" actId="14100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11:16:21.323" v="3422" actId="207"/>
        <pc:sldMkLst>
          <pc:docMk/>
          <pc:sldMk cId="1327952075" sldId="307"/>
        </pc:sldMkLst>
        <pc:spChg chg="mod">
          <ac:chgData name="De Pooter Marijn" userId="634ff10e-5ce1-4de2-b291-de73628c3d81" providerId="ADAL" clId="{7AAA194D-561D-4692-8953-66E55C974DA8}" dt="2020-09-21T11:16:21.323" v="3422" actId="207"/>
          <ac:spMkLst>
            <pc:docMk/>
            <pc:sldMk cId="1327952075" sldId="307"/>
            <ac:spMk id="4" creationId="{CDA794D7-1C0F-464D-8E15-E2295599F147}"/>
          </ac:spMkLst>
        </pc:spChg>
      </pc:sldChg>
      <pc:sldChg chg="modSp mod">
        <pc:chgData name="De Pooter Marijn" userId="634ff10e-5ce1-4de2-b291-de73628c3d81" providerId="ADAL" clId="{7AAA194D-561D-4692-8953-66E55C974DA8}" dt="2020-09-21T08:28:14.926" v="64"/>
        <pc:sldMkLst>
          <pc:docMk/>
          <pc:sldMk cId="758111458" sldId="313"/>
        </pc:sldMkLst>
        <pc:graphicFrameChg chg="mod modGraphic">
          <ac:chgData name="De Pooter Marijn" userId="634ff10e-5ce1-4de2-b291-de73628c3d81" providerId="ADAL" clId="{7AAA194D-561D-4692-8953-66E55C974DA8}" dt="2020-09-21T08:28:14.926" v="64"/>
          <ac:graphicFrameMkLst>
            <pc:docMk/>
            <pc:sldMk cId="758111458" sldId="313"/>
            <ac:graphicFrameMk id="5" creationId="{335B5575-ED0A-4D36-A78A-196729069BED}"/>
          </ac:graphicFrameMkLst>
        </pc:graphicFrameChg>
      </pc:sldChg>
      <pc:sldChg chg="modAnim">
        <pc:chgData name="De Pooter Marijn" userId="634ff10e-5ce1-4de2-b291-de73628c3d81" providerId="ADAL" clId="{7AAA194D-561D-4692-8953-66E55C974DA8}" dt="2020-09-22T14:40:11.317" v="10686"/>
        <pc:sldMkLst>
          <pc:docMk/>
          <pc:sldMk cId="295471225" sldId="319"/>
        </pc:sldMkLst>
      </pc:sldChg>
      <pc:sldChg chg="modSp mod modAnim">
        <pc:chgData name="De Pooter Marijn" userId="634ff10e-5ce1-4de2-b291-de73628c3d81" providerId="ADAL" clId="{7AAA194D-561D-4692-8953-66E55C974DA8}" dt="2020-09-22T14:41:22.221" v="10692"/>
        <pc:sldMkLst>
          <pc:docMk/>
          <pc:sldMk cId="1195850694" sldId="321"/>
        </pc:sldMkLst>
        <pc:graphicFrameChg chg="mod modGraphic">
          <ac:chgData name="De Pooter Marijn" userId="634ff10e-5ce1-4de2-b291-de73628c3d81" providerId="ADAL" clId="{7AAA194D-561D-4692-8953-66E55C974DA8}" dt="2020-09-21T08:28:34.411" v="66" actId="2084"/>
          <ac:graphicFrameMkLst>
            <pc:docMk/>
            <pc:sldMk cId="1195850694" sldId="321"/>
            <ac:graphicFrameMk id="13" creationId="{07D8B4C5-B5AB-4EE1-A2FA-04DA77533B8C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2T14:42:18.839" v="10695" actId="207"/>
        <pc:sldMkLst>
          <pc:docMk/>
          <pc:sldMk cId="2752219133" sldId="325"/>
        </pc:sldMkLst>
        <pc:spChg chg="mod">
          <ac:chgData name="De Pooter Marijn" userId="634ff10e-5ce1-4de2-b291-de73628c3d81" providerId="ADAL" clId="{7AAA194D-561D-4692-8953-66E55C974DA8}" dt="2020-09-21T08:43:25.521" v="532" actId="5793"/>
          <ac:spMkLst>
            <pc:docMk/>
            <pc:sldMk cId="2752219133" sldId="32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42:12.990" v="10694" actId="207"/>
          <ac:spMkLst>
            <pc:docMk/>
            <pc:sldMk cId="2752219133" sldId="325"/>
            <ac:spMk id="9" creationId="{39B95173-AFDB-466C-9C70-BC059ECC97EC}"/>
          </ac:spMkLst>
        </pc:spChg>
        <pc:graphicFrameChg chg="mod modGraphic">
          <ac:chgData name="De Pooter Marijn" userId="634ff10e-5ce1-4de2-b291-de73628c3d81" providerId="ADAL" clId="{7AAA194D-561D-4692-8953-66E55C974DA8}" dt="2020-09-22T14:42:18.839" v="10695" actId="207"/>
          <ac:graphicFrameMkLst>
            <pc:docMk/>
            <pc:sldMk cId="2752219133" sldId="325"/>
            <ac:graphicFrameMk id="13" creationId="{008DB506-427C-4534-92C5-B32F5AD606B0}"/>
          </ac:graphicFrameMkLst>
        </pc:graphicFrameChg>
      </pc:sldChg>
      <pc:sldChg chg="modSp mod">
        <pc:chgData name="De Pooter Marijn" userId="634ff10e-5ce1-4de2-b291-de73628c3d81" providerId="ADAL" clId="{7AAA194D-561D-4692-8953-66E55C974DA8}" dt="2020-09-21T09:10:25.961" v="1503" actId="113"/>
        <pc:sldMkLst>
          <pc:docMk/>
          <pc:sldMk cId="3192003071" sldId="326"/>
        </pc:sldMkLst>
        <pc:spChg chg="mod">
          <ac:chgData name="De Pooter Marijn" userId="634ff10e-5ce1-4de2-b291-de73628c3d81" providerId="ADAL" clId="{7AAA194D-561D-4692-8953-66E55C974DA8}" dt="2020-09-21T09:10:25.961" v="1503" actId="113"/>
          <ac:spMkLst>
            <pc:docMk/>
            <pc:sldMk cId="3192003071" sldId="32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09:45.951" v="1499" actId="20577"/>
        <pc:sldMkLst>
          <pc:docMk/>
          <pc:sldMk cId="730173772" sldId="327"/>
        </pc:sldMkLst>
        <pc:spChg chg="mod">
          <ac:chgData name="De Pooter Marijn" userId="634ff10e-5ce1-4de2-b291-de73628c3d81" providerId="ADAL" clId="{7AAA194D-561D-4692-8953-66E55C974DA8}" dt="2020-09-21T09:09:45.951" v="1499" actId="20577"/>
          <ac:spMkLst>
            <pc:docMk/>
            <pc:sldMk cId="730173772" sldId="327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09:08:19.680" v="1411" actId="2696"/>
        <pc:sldMkLst>
          <pc:docMk/>
          <pc:sldMk cId="2588786825" sldId="328"/>
        </pc:sldMkLst>
      </pc:sldChg>
      <pc:sldChg chg="modSp mod">
        <pc:chgData name="De Pooter Marijn" userId="634ff10e-5ce1-4de2-b291-de73628c3d81" providerId="ADAL" clId="{7AAA194D-561D-4692-8953-66E55C974DA8}" dt="2020-09-21T09:12:36.146" v="1704" actId="20577"/>
        <pc:sldMkLst>
          <pc:docMk/>
          <pc:sldMk cId="2187720427" sldId="329"/>
        </pc:sldMkLst>
        <pc:spChg chg="mod">
          <ac:chgData name="De Pooter Marijn" userId="634ff10e-5ce1-4de2-b291-de73628c3d81" providerId="ADAL" clId="{7AAA194D-561D-4692-8953-66E55C974DA8}" dt="2020-09-21T09:12:36.146" v="1704" actId="20577"/>
          <ac:spMkLst>
            <pc:docMk/>
            <pc:sldMk cId="2187720427" sldId="329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09:14:19.162" v="1767" actId="6549"/>
        <pc:sldMkLst>
          <pc:docMk/>
          <pc:sldMk cId="3255752930" sldId="330"/>
        </pc:sldMkLst>
        <pc:spChg chg="mod">
          <ac:chgData name="De Pooter Marijn" userId="634ff10e-5ce1-4de2-b291-de73628c3d81" providerId="ADAL" clId="{7AAA194D-561D-4692-8953-66E55C974DA8}" dt="2020-09-21T09:14:19.162" v="1767" actId="6549"/>
          <ac:spMkLst>
            <pc:docMk/>
            <pc:sldMk cId="3255752930" sldId="330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0:03.440" v="2262" actId="6549"/>
        <pc:sldMkLst>
          <pc:docMk/>
          <pc:sldMk cId="3883788791" sldId="331"/>
        </pc:sldMkLst>
        <pc:spChg chg="mod">
          <ac:chgData name="De Pooter Marijn" userId="634ff10e-5ce1-4de2-b291-de73628c3d81" providerId="ADAL" clId="{7AAA194D-561D-4692-8953-66E55C974DA8}" dt="2020-09-21T11:00:03.440" v="2262" actId="6549"/>
          <ac:spMkLst>
            <pc:docMk/>
            <pc:sldMk cId="3883788791" sldId="331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1T11:01:03.202" v="2293" actId="20577"/>
        <pc:sldMkLst>
          <pc:docMk/>
          <pc:sldMk cId="3268077999" sldId="332"/>
        </pc:sldMkLst>
        <pc:spChg chg="mod">
          <ac:chgData name="De Pooter Marijn" userId="634ff10e-5ce1-4de2-b291-de73628c3d81" providerId="ADAL" clId="{7AAA194D-561D-4692-8953-66E55C974DA8}" dt="2020-09-21T11:01:03.202" v="2293" actId="20577"/>
          <ac:spMkLst>
            <pc:docMk/>
            <pc:sldMk cId="3268077999" sldId="332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7AAA194D-561D-4692-8953-66E55C974DA8}" dt="2020-09-21T11:01:14.894" v="2294" actId="2696"/>
        <pc:sldMkLst>
          <pc:docMk/>
          <pc:sldMk cId="1144348503" sldId="333"/>
        </pc:sldMkLst>
      </pc:sldChg>
      <pc:sldChg chg="del">
        <pc:chgData name="De Pooter Marijn" userId="634ff10e-5ce1-4de2-b291-de73628c3d81" providerId="ADAL" clId="{7AAA194D-561D-4692-8953-66E55C974DA8}" dt="2020-09-21T11:08:57.527" v="3136" actId="47"/>
        <pc:sldMkLst>
          <pc:docMk/>
          <pc:sldMk cId="1766373556" sldId="334"/>
        </pc:sldMkLst>
      </pc:sldChg>
      <pc:sldChg chg="del">
        <pc:chgData name="De Pooter Marijn" userId="634ff10e-5ce1-4de2-b291-de73628c3d81" providerId="ADAL" clId="{7AAA194D-561D-4692-8953-66E55C974DA8}" dt="2020-09-21T11:08:58.761" v="3137" actId="47"/>
        <pc:sldMkLst>
          <pc:docMk/>
          <pc:sldMk cId="516572011" sldId="335"/>
        </pc:sldMkLst>
      </pc:sldChg>
      <pc:sldChg chg="modSp mod">
        <pc:chgData name="De Pooter Marijn" userId="634ff10e-5ce1-4de2-b291-de73628c3d81" providerId="ADAL" clId="{7AAA194D-561D-4692-8953-66E55C974DA8}" dt="2020-09-22T07:51:15.516" v="4482" actId="20577"/>
        <pc:sldMkLst>
          <pc:docMk/>
          <pc:sldMk cId="727558646" sldId="336"/>
        </pc:sldMkLst>
        <pc:spChg chg="mod">
          <ac:chgData name="De Pooter Marijn" userId="634ff10e-5ce1-4de2-b291-de73628c3d81" providerId="ADAL" clId="{7AAA194D-561D-4692-8953-66E55C974DA8}" dt="2020-09-22T07:51:11.342" v="4471" actId="20577"/>
          <ac:spMkLst>
            <pc:docMk/>
            <pc:sldMk cId="727558646" sldId="336"/>
            <ac:spMk id="2" creationId="{C8E4B304-2DE3-F24E-99A6-73CE5CA3B523}"/>
          </ac:spMkLst>
        </pc:spChg>
        <pc:spChg chg="mod">
          <ac:chgData name="De Pooter Marijn" userId="634ff10e-5ce1-4de2-b291-de73628c3d81" providerId="ADAL" clId="{7AAA194D-561D-4692-8953-66E55C974DA8}" dt="2020-09-22T07:51:15.516" v="4482" actId="20577"/>
          <ac:spMkLst>
            <pc:docMk/>
            <pc:sldMk cId="727558646" sldId="336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7AAA194D-561D-4692-8953-66E55C974DA8}" dt="2020-09-22T07:51:23.824" v="4500" actId="20577"/>
        <pc:sldMkLst>
          <pc:docMk/>
          <pc:sldMk cId="353819501" sldId="337"/>
        </pc:sldMkLst>
        <pc:spChg chg="mod">
          <ac:chgData name="De Pooter Marijn" userId="634ff10e-5ce1-4de2-b291-de73628c3d81" providerId="ADAL" clId="{7AAA194D-561D-4692-8953-66E55C974DA8}" dt="2020-09-22T07:51:23.824" v="4500" actId="20577"/>
          <ac:spMkLst>
            <pc:docMk/>
            <pc:sldMk cId="353819501" sldId="33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4:34.975" v="3880" actId="6549"/>
          <ac:spMkLst>
            <pc:docMk/>
            <pc:sldMk cId="353819501" sldId="33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8:51:51.247" v="6275" actId="20577"/>
        <pc:sldMkLst>
          <pc:docMk/>
          <pc:sldMk cId="2357885873" sldId="338"/>
        </pc:sldMkLst>
        <pc:spChg chg="mod">
          <ac:chgData name="De Pooter Marijn" userId="634ff10e-5ce1-4de2-b291-de73628c3d81" providerId="ADAL" clId="{7AAA194D-561D-4692-8953-66E55C974DA8}" dt="2020-09-22T07:53:09.193" v="4582" actId="6549"/>
          <ac:spMkLst>
            <pc:docMk/>
            <pc:sldMk cId="2357885873" sldId="33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1:51.247" v="6275" actId="20577"/>
          <ac:spMkLst>
            <pc:docMk/>
            <pc:sldMk cId="2357885873" sldId="33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09:14:43.725" v="7567" actId="20577"/>
        <pc:sldMkLst>
          <pc:docMk/>
          <pc:sldMk cId="3258319732" sldId="339"/>
        </pc:sldMkLst>
        <pc:spChg chg="mod">
          <ac:chgData name="De Pooter Marijn" userId="634ff10e-5ce1-4de2-b291-de73628c3d81" providerId="ADAL" clId="{7AAA194D-561D-4692-8953-66E55C974DA8}" dt="2020-09-22T07:53:22.661" v="4591" actId="20577"/>
          <ac:spMkLst>
            <pc:docMk/>
            <pc:sldMk cId="3258319732" sldId="33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14:43.725" v="7567" actId="20577"/>
          <ac:spMkLst>
            <pc:docMk/>
            <pc:sldMk cId="3258319732" sldId="339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7AAA194D-561D-4692-8953-66E55C974DA8}" dt="2020-09-22T11:49:13.077" v="8726" actId="6549"/>
        <pc:sldMkLst>
          <pc:docMk/>
          <pc:sldMk cId="541462847" sldId="340"/>
        </pc:sldMkLst>
        <pc:spChg chg="mod">
          <ac:chgData name="De Pooter Marijn" userId="634ff10e-5ce1-4de2-b291-de73628c3d81" providerId="ADAL" clId="{7AAA194D-561D-4692-8953-66E55C974DA8}" dt="2020-09-22T11:49:13.077" v="8726" actId="6549"/>
          <ac:spMkLst>
            <pc:docMk/>
            <pc:sldMk cId="541462847" sldId="34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7:27.811" v="8530" actId="6549"/>
          <ac:spMkLst>
            <pc:docMk/>
            <pc:sldMk cId="541462847" sldId="340"/>
            <ac:spMk id="28" creationId="{4F9C07ED-5187-4358-A1B7-4A9A65AFD010}"/>
          </ac:spMkLst>
        </pc:spChg>
      </pc:sldChg>
      <pc:sldChg chg="modSp del mod">
        <pc:chgData name="De Pooter Marijn" userId="634ff10e-5ce1-4de2-b291-de73628c3d81" providerId="ADAL" clId="{7AAA194D-561D-4692-8953-66E55C974DA8}" dt="2020-09-22T08:35:40.820" v="5252" actId="47"/>
        <pc:sldMkLst>
          <pc:docMk/>
          <pc:sldMk cId="3469612678" sldId="342"/>
        </pc:sldMkLst>
        <pc:spChg chg="mod">
          <ac:chgData name="De Pooter Marijn" userId="634ff10e-5ce1-4de2-b291-de73628c3d81" providerId="ADAL" clId="{7AAA194D-561D-4692-8953-66E55C974DA8}" dt="2020-09-22T07:52:36.546" v="4545"/>
          <ac:spMkLst>
            <pc:docMk/>
            <pc:sldMk cId="3469612678" sldId="342"/>
            <ac:spMk id="2" creationId="{E86959B1-3923-4945-A1AB-86C646A4550E}"/>
          </ac:spMkLst>
        </pc:spChg>
      </pc:sldChg>
      <pc:sldChg chg="modSp mod">
        <pc:chgData name="De Pooter Marijn" userId="634ff10e-5ce1-4de2-b291-de73628c3d81" providerId="ADAL" clId="{7AAA194D-561D-4692-8953-66E55C974DA8}" dt="2020-09-22T07:51:32.993" v="4521" actId="20577"/>
        <pc:sldMkLst>
          <pc:docMk/>
          <pc:sldMk cId="692563635" sldId="343"/>
        </pc:sldMkLst>
        <pc:spChg chg="mod">
          <ac:chgData name="De Pooter Marijn" userId="634ff10e-5ce1-4de2-b291-de73628c3d81" providerId="ADAL" clId="{7AAA194D-561D-4692-8953-66E55C974DA8}" dt="2020-09-22T07:51:32.993" v="4521" actId="20577"/>
          <ac:spMkLst>
            <pc:docMk/>
            <pc:sldMk cId="692563635" sldId="34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1:22:55.773" v="3765" actId="21"/>
          <ac:spMkLst>
            <pc:docMk/>
            <pc:sldMk cId="692563635" sldId="343"/>
            <ac:spMk id="28" creationId="{4F9C07ED-5187-4358-A1B7-4A9A65AFD010}"/>
          </ac:spMkLst>
        </pc:spChg>
      </pc:sldChg>
      <pc:sldChg chg="addSp delSp modSp mod delAnim modAnim">
        <pc:chgData name="De Pooter Marijn" userId="634ff10e-5ce1-4de2-b291-de73628c3d81" providerId="ADAL" clId="{7AAA194D-561D-4692-8953-66E55C974DA8}" dt="2020-09-22T08:30:17.084" v="5193" actId="1076"/>
        <pc:sldMkLst>
          <pc:docMk/>
          <pc:sldMk cId="956583566" sldId="344"/>
        </pc:sldMkLst>
        <pc:spChg chg="mod">
          <ac:chgData name="De Pooter Marijn" userId="634ff10e-5ce1-4de2-b291-de73628c3d81" providerId="ADAL" clId="{7AAA194D-561D-4692-8953-66E55C974DA8}" dt="2020-09-22T07:52:27.827" v="4543"/>
          <ac:spMkLst>
            <pc:docMk/>
            <pc:sldMk cId="956583566" sldId="344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7AAA194D-561D-4692-8953-66E55C974DA8}" dt="2020-09-22T08:28:58.373" v="5181" actId="208"/>
          <ac:spMkLst>
            <pc:docMk/>
            <pc:sldMk cId="956583566" sldId="344"/>
            <ac:spMk id="3" creationId="{8B9C4D03-F8E0-46F2-917F-1F3F12F950F8}"/>
          </ac:spMkLst>
        </pc:spChg>
        <pc:spChg chg="add mod">
          <ac:chgData name="De Pooter Marijn" userId="634ff10e-5ce1-4de2-b291-de73628c3d81" providerId="ADAL" clId="{7AAA194D-561D-4692-8953-66E55C974DA8}" dt="2020-09-22T08:29:10.713" v="5186" actId="1038"/>
          <ac:spMkLst>
            <pc:docMk/>
            <pc:sldMk cId="956583566" sldId="344"/>
            <ac:spMk id="5" creationId="{0B9C0A3A-8897-436E-9504-5A68723C8CE2}"/>
          </ac:spMkLst>
        </pc:spChg>
        <pc:spChg chg="del">
          <ac:chgData name="De Pooter Marijn" userId="634ff10e-5ce1-4de2-b291-de73628c3d81" providerId="ADAL" clId="{7AAA194D-561D-4692-8953-66E55C974DA8}" dt="2020-09-22T08:26:29.677" v="5119" actId="478"/>
          <ac:spMkLst>
            <pc:docMk/>
            <pc:sldMk cId="956583566" sldId="344"/>
            <ac:spMk id="23" creationId="{68A4FA00-AB2F-4944-8916-59DF8F4924AA}"/>
          </ac:spMkLst>
        </pc:spChg>
        <pc:spChg chg="del mod">
          <ac:chgData name="De Pooter Marijn" userId="634ff10e-5ce1-4de2-b291-de73628c3d81" providerId="ADAL" clId="{7AAA194D-561D-4692-8953-66E55C974DA8}" dt="2020-09-22T08:26:32.116" v="5120" actId="478"/>
          <ac:spMkLst>
            <pc:docMk/>
            <pc:sldMk cId="956583566" sldId="344"/>
            <ac:spMk id="24" creationId="{4ECAC2A6-DD23-471B-B24F-3D73FE4E12E1}"/>
          </ac:spMkLst>
        </pc:spChg>
        <pc:spChg chg="del">
          <ac:chgData name="De Pooter Marijn" userId="634ff10e-5ce1-4de2-b291-de73628c3d81" providerId="ADAL" clId="{7AAA194D-561D-4692-8953-66E55C974DA8}" dt="2020-09-22T08:26:35.314" v="5121" actId="478"/>
          <ac:spMkLst>
            <pc:docMk/>
            <pc:sldMk cId="956583566" sldId="344"/>
            <ac:spMk id="26" creationId="{4D2FF396-F6D9-4F2F-8619-22CE61092199}"/>
          </ac:spMkLst>
        </pc:spChg>
        <pc:spChg chg="del">
          <ac:chgData name="De Pooter Marijn" userId="634ff10e-5ce1-4de2-b291-de73628c3d81" providerId="ADAL" clId="{7AAA194D-561D-4692-8953-66E55C974DA8}" dt="2020-09-22T08:26:39.170" v="5122" actId="478"/>
          <ac:spMkLst>
            <pc:docMk/>
            <pc:sldMk cId="956583566" sldId="344"/>
            <ac:spMk id="27" creationId="{A528FE04-118C-498B-96E6-6718C804711B}"/>
          </ac:spMkLst>
        </pc:spChg>
        <pc:spChg chg="add mod">
          <ac:chgData name="De Pooter Marijn" userId="634ff10e-5ce1-4de2-b291-de73628c3d81" providerId="ADAL" clId="{7AAA194D-561D-4692-8953-66E55C974DA8}" dt="2020-09-22T08:30:17.084" v="5193" actId="1076"/>
          <ac:spMkLst>
            <pc:docMk/>
            <pc:sldMk cId="956583566" sldId="344"/>
            <ac:spMk id="33" creationId="{680CE203-42CB-434A-819C-E0D0BCD9DD6B}"/>
          </ac:spMkLst>
        </pc:spChg>
        <pc:graphicFrameChg chg="mod modGraphic">
          <ac:chgData name="De Pooter Marijn" userId="634ff10e-5ce1-4de2-b291-de73628c3d81" providerId="ADAL" clId="{7AAA194D-561D-4692-8953-66E55C974DA8}" dt="2020-09-21T08:29:01.738" v="68" actId="2084"/>
          <ac:graphicFrameMkLst>
            <pc:docMk/>
            <pc:sldMk cId="956583566" sldId="344"/>
            <ac:graphicFrameMk id="4" creationId="{1335E479-1F54-4CAD-A78E-6B190FA1FDC2}"/>
          </ac:graphicFrameMkLst>
        </pc:graphicFrameChg>
        <pc:graphicFrameChg chg="mod modGraphic">
          <ac:chgData name="De Pooter Marijn" userId="634ff10e-5ce1-4de2-b291-de73628c3d81" providerId="ADAL" clId="{7AAA194D-561D-4692-8953-66E55C974DA8}" dt="2020-09-21T08:29:25.454" v="72"/>
          <ac:graphicFrameMkLst>
            <pc:docMk/>
            <pc:sldMk cId="956583566" sldId="344"/>
            <ac:graphicFrameMk id="17" creationId="{FC916FDD-2E43-44F6-8EAB-E6261734DA01}"/>
          </ac:graphicFrameMkLst>
        </pc:graphicFrameChg>
        <pc:picChg chg="add mod">
          <ac:chgData name="De Pooter Marijn" userId="634ff10e-5ce1-4de2-b291-de73628c3d81" providerId="ADAL" clId="{7AAA194D-561D-4692-8953-66E55C974DA8}" dt="2020-09-22T08:27:08.717" v="5125" actId="1076"/>
          <ac:picMkLst>
            <pc:docMk/>
            <pc:sldMk cId="956583566" sldId="344"/>
            <ac:picMk id="28" creationId="{86F8D58B-FFC0-4121-B84A-988B4FD3E7A7}"/>
          </ac:picMkLst>
        </pc:picChg>
        <pc:picChg chg="add mod">
          <ac:chgData name="De Pooter Marijn" userId="634ff10e-5ce1-4de2-b291-de73628c3d81" providerId="ADAL" clId="{7AAA194D-561D-4692-8953-66E55C974DA8}" dt="2020-09-22T08:28:05.476" v="5176" actId="1076"/>
          <ac:picMkLst>
            <pc:docMk/>
            <pc:sldMk cId="956583566" sldId="344"/>
            <ac:picMk id="29" creationId="{FB7E0C46-A56F-490D-90D1-8A4006B24DFE}"/>
          </ac:picMkLst>
        </pc:picChg>
        <pc:picChg chg="add mod">
          <ac:chgData name="De Pooter Marijn" userId="634ff10e-5ce1-4de2-b291-de73628c3d81" providerId="ADAL" clId="{7AAA194D-561D-4692-8953-66E55C974DA8}" dt="2020-09-22T08:27:46.188" v="5173" actId="1076"/>
          <ac:picMkLst>
            <pc:docMk/>
            <pc:sldMk cId="956583566" sldId="344"/>
            <ac:picMk id="30" creationId="{EC1B6C1A-909D-4C5F-BB16-6EE227C87783}"/>
          </ac:picMkLst>
        </pc:picChg>
        <pc:picChg chg="add mod">
          <ac:chgData name="De Pooter Marijn" userId="634ff10e-5ce1-4de2-b291-de73628c3d81" providerId="ADAL" clId="{7AAA194D-561D-4692-8953-66E55C974DA8}" dt="2020-09-22T08:28:07.725" v="5177" actId="1076"/>
          <ac:picMkLst>
            <pc:docMk/>
            <pc:sldMk cId="956583566" sldId="344"/>
            <ac:picMk id="31" creationId="{776FA585-CB2C-4868-A87A-3B8CF7028CB5}"/>
          </ac:picMkLst>
        </pc:picChg>
        <pc:cxnChg chg="mod">
          <ac:chgData name="De Pooter Marijn" userId="634ff10e-5ce1-4de2-b291-de73628c3d81" providerId="ADAL" clId="{7AAA194D-561D-4692-8953-66E55C974DA8}" dt="2020-09-22T08:24:43.909" v="5113" actId="208"/>
          <ac:cxnSpMkLst>
            <pc:docMk/>
            <pc:sldMk cId="956583566" sldId="344"/>
            <ac:cxnSpMk id="20" creationId="{D791E9D7-7C4B-42EA-A24C-867076441621}"/>
          </ac:cxnSpMkLst>
        </pc:cxnChg>
        <pc:cxnChg chg="mod">
          <ac:chgData name="De Pooter Marijn" userId="634ff10e-5ce1-4de2-b291-de73628c3d81" providerId="ADAL" clId="{7AAA194D-561D-4692-8953-66E55C974DA8}" dt="2020-09-22T08:25:03.212" v="5114" actId="208"/>
          <ac:cxnSpMkLst>
            <pc:docMk/>
            <pc:sldMk cId="956583566" sldId="344"/>
            <ac:cxnSpMk id="21" creationId="{3A25091F-EC24-43A1-80D4-8ECE8DBE95BB}"/>
          </ac:cxnSpMkLst>
        </pc:cxnChg>
        <pc:cxnChg chg="mod">
          <ac:chgData name="De Pooter Marijn" userId="634ff10e-5ce1-4de2-b291-de73628c3d81" providerId="ADAL" clId="{7AAA194D-561D-4692-8953-66E55C974DA8}" dt="2020-09-22T08:24:36.566" v="5111" actId="208"/>
          <ac:cxnSpMkLst>
            <pc:docMk/>
            <pc:sldMk cId="956583566" sldId="344"/>
            <ac:cxnSpMk id="22" creationId="{4320EE69-5C4D-47B4-9718-0748F1407EBE}"/>
          </ac:cxnSpMkLst>
        </pc:cxnChg>
        <pc:cxnChg chg="mod">
          <ac:chgData name="De Pooter Marijn" userId="634ff10e-5ce1-4de2-b291-de73628c3d81" providerId="ADAL" clId="{7AAA194D-561D-4692-8953-66E55C974DA8}" dt="2020-09-22T08:25:11.021" v="5115" actId="208"/>
          <ac:cxnSpMkLst>
            <pc:docMk/>
            <pc:sldMk cId="956583566" sldId="344"/>
            <ac:cxnSpMk id="25" creationId="{5D4264E6-A9B1-47F1-8589-E14DDA72F555}"/>
          </ac:cxnSpMkLst>
        </pc:cxnChg>
      </pc:sldChg>
      <pc:sldChg chg="modSp mod">
        <pc:chgData name="De Pooter Marijn" userId="634ff10e-5ce1-4de2-b291-de73628c3d81" providerId="ADAL" clId="{7AAA194D-561D-4692-8953-66E55C974DA8}" dt="2020-09-22T08:47:32.330" v="6017" actId="27636"/>
        <pc:sldMkLst>
          <pc:docMk/>
          <pc:sldMk cId="660816327" sldId="345"/>
        </pc:sldMkLst>
        <pc:spChg chg="mod">
          <ac:chgData name="De Pooter Marijn" userId="634ff10e-5ce1-4de2-b291-de73628c3d81" providerId="ADAL" clId="{7AAA194D-561D-4692-8953-66E55C974DA8}" dt="2020-09-22T07:52:31.692" v="4544"/>
          <ac:spMkLst>
            <pc:docMk/>
            <pc:sldMk cId="660816327" sldId="34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7:32.330" v="6017" actId="27636"/>
          <ac:spMkLst>
            <pc:docMk/>
            <pc:sldMk cId="660816327" sldId="345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7AAA194D-561D-4692-8953-66E55C974DA8}" dt="2020-09-22T08:46:11.727" v="6006" actId="20577"/>
        <pc:sldMkLst>
          <pc:docMk/>
          <pc:sldMk cId="3762680006" sldId="346"/>
        </pc:sldMkLst>
        <pc:spChg chg="mod">
          <ac:chgData name="De Pooter Marijn" userId="634ff10e-5ce1-4de2-b291-de73628c3d81" providerId="ADAL" clId="{7AAA194D-561D-4692-8953-66E55C974DA8}" dt="2020-09-22T07:52:48.949" v="4555" actId="20577"/>
          <ac:spMkLst>
            <pc:docMk/>
            <pc:sldMk cId="3762680006" sldId="34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11.727" v="6006" actId="20577"/>
          <ac:spMkLst>
            <pc:docMk/>
            <pc:sldMk cId="3762680006" sldId="346"/>
            <ac:spMk id="3" creationId="{4ECABE3C-BC33-8245-822C-EE2D7505A266}"/>
          </ac:spMkLst>
        </pc:spChg>
      </pc:sldChg>
      <pc:sldChg chg="modSp del mod">
        <pc:chgData name="De Pooter Marijn" userId="634ff10e-5ce1-4de2-b291-de73628c3d81" providerId="ADAL" clId="{7AAA194D-561D-4692-8953-66E55C974DA8}" dt="2020-09-22T08:51:13.360" v="6159" actId="47"/>
        <pc:sldMkLst>
          <pc:docMk/>
          <pc:sldMk cId="2255693595" sldId="347"/>
        </pc:sldMkLst>
        <pc:spChg chg="mod">
          <ac:chgData name="De Pooter Marijn" userId="634ff10e-5ce1-4de2-b291-de73628c3d81" providerId="ADAL" clId="{7AAA194D-561D-4692-8953-66E55C974DA8}" dt="2020-09-22T07:52:58.613" v="4570" actId="6549"/>
          <ac:spMkLst>
            <pc:docMk/>
            <pc:sldMk cId="2255693595" sldId="347"/>
            <ac:spMk id="2" creationId="{E86959B1-3923-4945-A1AB-86C646A4550E}"/>
          </ac:spMkLst>
        </pc:spChg>
      </pc:sldChg>
      <pc:sldChg chg="delSp modSp add del mod">
        <pc:chgData name="De Pooter Marijn" userId="634ff10e-5ce1-4de2-b291-de73628c3d81" providerId="ADAL" clId="{7AAA194D-561D-4692-8953-66E55C974DA8}" dt="2020-09-21T08:42:23.285" v="515" actId="2696"/>
        <pc:sldMkLst>
          <pc:docMk/>
          <pc:sldMk cId="2209427388" sldId="348"/>
        </pc:sldMkLst>
        <pc:spChg chg="mod">
          <ac:chgData name="De Pooter Marijn" userId="634ff10e-5ce1-4de2-b291-de73628c3d81" providerId="ADAL" clId="{7AAA194D-561D-4692-8953-66E55C974DA8}" dt="2020-09-21T08:41:33.003" v="481" actId="20577"/>
          <ac:spMkLst>
            <pc:docMk/>
            <pc:sldMk cId="2209427388" sldId="348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AAA194D-561D-4692-8953-66E55C974DA8}" dt="2020-09-21T08:40:15.588" v="386" actId="478"/>
          <ac:graphicFrameMkLst>
            <pc:docMk/>
            <pc:sldMk cId="2209427388" sldId="348"/>
            <ac:graphicFrameMk id="13" creationId="{008DB506-427C-4534-92C5-B32F5AD606B0}"/>
          </ac:graphicFrameMkLst>
        </pc:graphicFrameChg>
      </pc:sldChg>
      <pc:sldChg chg="modSp add mod ord">
        <pc:chgData name="De Pooter Marijn" userId="634ff10e-5ce1-4de2-b291-de73628c3d81" providerId="ADAL" clId="{7AAA194D-561D-4692-8953-66E55C974DA8}" dt="2020-09-21T08:45:21.703" v="615" actId="6549"/>
        <pc:sldMkLst>
          <pc:docMk/>
          <pc:sldMk cId="2679022909" sldId="348"/>
        </pc:sldMkLst>
        <pc:spChg chg="mod">
          <ac:chgData name="De Pooter Marijn" userId="634ff10e-5ce1-4de2-b291-de73628c3d81" providerId="ADAL" clId="{7AAA194D-561D-4692-8953-66E55C974DA8}" dt="2020-09-21T08:43:33.917" v="536" actId="20577"/>
          <ac:spMkLst>
            <pc:docMk/>
            <pc:sldMk cId="2679022909" sldId="34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08:45:21.703" v="615" actId="6549"/>
          <ac:spMkLst>
            <pc:docMk/>
            <pc:sldMk cId="2679022909" sldId="348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03.470" v="10752" actId="20577"/>
        <pc:sldMkLst>
          <pc:docMk/>
          <pc:sldMk cId="2661098751" sldId="349"/>
        </pc:sldMkLst>
        <pc:spChg chg="mod">
          <ac:chgData name="De Pooter Marijn" userId="634ff10e-5ce1-4de2-b291-de73628c3d81" providerId="ADAL" clId="{7AAA194D-561D-4692-8953-66E55C974DA8}" dt="2020-09-21T08:43:38.463" v="540" actId="20577"/>
          <ac:spMkLst>
            <pc:docMk/>
            <pc:sldMk cId="2661098751" sldId="34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4:43:03.470" v="10752" actId="20577"/>
          <ac:spMkLst>
            <pc:docMk/>
            <pc:sldMk cId="2661098751" sldId="34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14:43:15.378" v="10753" actId="207"/>
        <pc:sldMkLst>
          <pc:docMk/>
          <pc:sldMk cId="2239107442" sldId="350"/>
        </pc:sldMkLst>
        <pc:spChg chg="mod">
          <ac:chgData name="De Pooter Marijn" userId="634ff10e-5ce1-4de2-b291-de73628c3d81" providerId="ADAL" clId="{7AAA194D-561D-4692-8953-66E55C974DA8}" dt="2020-09-21T08:49:27.731" v="706" actId="20577"/>
          <ac:spMkLst>
            <pc:docMk/>
            <pc:sldMk cId="2239107442" sldId="350"/>
            <ac:spMk id="2" creationId="{E86959B1-3923-4945-A1AB-86C646A4550E}"/>
          </ac:spMkLst>
        </pc:spChg>
        <pc:graphicFrameChg chg="modGraphic">
          <ac:chgData name="De Pooter Marijn" userId="634ff10e-5ce1-4de2-b291-de73628c3d81" providerId="ADAL" clId="{7AAA194D-561D-4692-8953-66E55C974DA8}" dt="2020-09-22T14:43:15.378" v="10753" actId="207"/>
          <ac:graphicFrameMkLst>
            <pc:docMk/>
            <pc:sldMk cId="2239107442" sldId="350"/>
            <ac:graphicFrameMk id="13" creationId="{008DB506-427C-4534-92C5-B32F5AD606B0}"/>
          </ac:graphicFrameMkLst>
        </pc:graphicFrameChg>
      </pc:sldChg>
      <pc:sldChg chg="add del ord">
        <pc:chgData name="De Pooter Marijn" userId="634ff10e-5ce1-4de2-b291-de73628c3d81" providerId="ADAL" clId="{7AAA194D-561D-4692-8953-66E55C974DA8}" dt="2020-09-21T09:13:07.634" v="1708" actId="47"/>
        <pc:sldMkLst>
          <pc:docMk/>
          <pc:sldMk cId="1114542766" sldId="351"/>
        </pc:sldMkLst>
      </pc:sldChg>
      <pc:sldChg chg="modSp add mod modNotesTx">
        <pc:chgData name="De Pooter Marijn" userId="634ff10e-5ce1-4de2-b291-de73628c3d81" providerId="ADAL" clId="{7AAA194D-561D-4692-8953-66E55C974DA8}" dt="2020-09-21T11:06:30.972" v="3135" actId="20577"/>
        <pc:sldMkLst>
          <pc:docMk/>
          <pc:sldMk cId="4022741457" sldId="351"/>
        </pc:sldMkLst>
        <pc:spChg chg="mod">
          <ac:chgData name="De Pooter Marijn" userId="634ff10e-5ce1-4de2-b291-de73628c3d81" providerId="ADAL" clId="{7AAA194D-561D-4692-8953-66E55C974DA8}" dt="2020-09-21T11:03:55.762" v="2496" actId="20577"/>
          <ac:spMkLst>
            <pc:docMk/>
            <pc:sldMk cId="4022741457" sldId="351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6:43.850" v="6007" actId="21"/>
        <pc:sldMkLst>
          <pc:docMk/>
          <pc:sldMk cId="1504560912" sldId="352"/>
        </pc:sldMkLst>
        <pc:spChg chg="mod">
          <ac:chgData name="De Pooter Marijn" userId="634ff10e-5ce1-4de2-b291-de73628c3d81" providerId="ADAL" clId="{7AAA194D-561D-4692-8953-66E55C974DA8}" dt="2020-09-22T07:52:21.668" v="4542" actId="20577"/>
          <ac:spMkLst>
            <pc:docMk/>
            <pc:sldMk cId="1504560912" sldId="35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6:43.850" v="6007" actId="21"/>
          <ac:spMkLst>
            <pc:docMk/>
            <pc:sldMk cId="1504560912" sldId="352"/>
            <ac:spMk id="28" creationId="{4F9C07ED-5187-4358-A1B7-4A9A65AFD010}"/>
          </ac:spMkLst>
        </pc:spChg>
      </pc:sldChg>
      <pc:sldChg chg="modSp add mod">
        <pc:chgData name="De Pooter Marijn" userId="634ff10e-5ce1-4de2-b291-de73628c3d81" providerId="ADAL" clId="{7AAA194D-561D-4692-8953-66E55C974DA8}" dt="2020-09-22T07:51:49.112" v="4524"/>
        <pc:sldMkLst>
          <pc:docMk/>
          <pc:sldMk cId="1574962303" sldId="353"/>
        </pc:sldMkLst>
        <pc:spChg chg="mod">
          <ac:chgData name="De Pooter Marijn" userId="634ff10e-5ce1-4de2-b291-de73628c3d81" providerId="ADAL" clId="{7AAA194D-561D-4692-8953-66E55C974DA8}" dt="2020-09-22T07:51:49.112" v="4524"/>
          <ac:spMkLst>
            <pc:docMk/>
            <pc:sldMk cId="1574962303" sldId="35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49:45.715" v="4453" actId="20577"/>
          <ac:spMkLst>
            <pc:docMk/>
            <pc:sldMk cId="1574962303" sldId="353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7:57:21.535" v="4743" actId="14100"/>
        <pc:sldMkLst>
          <pc:docMk/>
          <pc:sldMk cId="3784340631" sldId="354"/>
        </pc:sldMkLst>
        <pc:spChg chg="mod">
          <ac:chgData name="De Pooter Marijn" userId="634ff10e-5ce1-4de2-b291-de73628c3d81" providerId="ADAL" clId="{7AAA194D-561D-4692-8953-66E55C974DA8}" dt="2020-09-22T07:51:44.145" v="4523"/>
          <ac:spMkLst>
            <pc:docMk/>
            <pc:sldMk cId="3784340631" sldId="35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7:57:21.535" v="4743" actId="14100"/>
          <ac:spMkLst>
            <pc:docMk/>
            <pc:sldMk cId="3784340631" sldId="354"/>
            <ac:spMk id="3" creationId="{4ECABE3C-BC33-8245-822C-EE2D7505A266}"/>
          </ac:spMkLst>
        </pc:spChg>
      </pc:sldChg>
      <pc:sldChg chg="addSp delSp modSp add mod ord modNotesTx">
        <pc:chgData name="De Pooter Marijn" userId="634ff10e-5ce1-4de2-b291-de73628c3d81" providerId="ADAL" clId="{7AAA194D-561D-4692-8953-66E55C974DA8}" dt="2020-09-22T07:51:38.275" v="4522"/>
        <pc:sldMkLst>
          <pc:docMk/>
          <pc:sldMk cId="3256619340" sldId="355"/>
        </pc:sldMkLst>
        <pc:spChg chg="mod">
          <ac:chgData name="De Pooter Marijn" userId="634ff10e-5ce1-4de2-b291-de73628c3d81" providerId="ADAL" clId="{7AAA194D-561D-4692-8953-66E55C974DA8}" dt="2020-09-22T07:51:38.275" v="4522"/>
          <ac:spMkLst>
            <pc:docMk/>
            <pc:sldMk cId="3256619340" sldId="35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1T12:51:34.623" v="4411" actId="20577"/>
          <ac:spMkLst>
            <pc:docMk/>
            <pc:sldMk cId="3256619340" sldId="355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1T11:34:27.059" v="4151" actId="14100"/>
          <ac:spMkLst>
            <pc:docMk/>
            <pc:sldMk cId="3256619340" sldId="355"/>
            <ac:spMk id="7" creationId="{83A807D0-F1CC-4CFE-8C35-B9BD1C6FAADA}"/>
          </ac:spMkLst>
        </pc:spChg>
        <pc:spChg chg="add del">
          <ac:chgData name="De Pooter Marijn" userId="634ff10e-5ce1-4de2-b291-de73628c3d81" providerId="ADAL" clId="{7AAA194D-561D-4692-8953-66E55C974DA8}" dt="2020-09-21T11:27:53.588" v="4014" actId="478"/>
          <ac:spMkLst>
            <pc:docMk/>
            <pc:sldMk cId="3256619340" sldId="355"/>
            <ac:spMk id="14" creationId="{B45A072B-9327-4972-B2C0-36C23B6FFEEE}"/>
          </ac:spMkLst>
        </pc:spChg>
        <pc:spChg chg="add mod">
          <ac:chgData name="De Pooter Marijn" userId="634ff10e-5ce1-4de2-b291-de73628c3d81" providerId="ADAL" clId="{7AAA194D-561D-4692-8953-66E55C974DA8}" dt="2020-09-21T11:33:42.348" v="4130" actId="122"/>
          <ac:spMkLst>
            <pc:docMk/>
            <pc:sldMk cId="3256619340" sldId="355"/>
            <ac:spMk id="16" creationId="{1F8C91E3-7F2C-4304-BC43-7EB95217658C}"/>
          </ac:spMkLst>
        </pc:spChg>
        <pc:spChg chg="add mod">
          <ac:chgData name="De Pooter Marijn" userId="634ff10e-5ce1-4de2-b291-de73628c3d81" providerId="ADAL" clId="{7AAA194D-561D-4692-8953-66E55C974DA8}" dt="2020-09-21T11:34:08.771" v="4135" actId="14100"/>
          <ac:spMkLst>
            <pc:docMk/>
            <pc:sldMk cId="3256619340" sldId="355"/>
            <ac:spMk id="18" creationId="{A3C6B79C-3246-440B-9886-F224CA40618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1" creationId="{0BB660CD-9929-4A7F-94F6-70A1E1C1ED50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3" creationId="{A5C65E7C-F5A8-4512-BA39-C2F1AE4032A3}"/>
          </ac:spMkLst>
        </pc:spChg>
        <pc:spChg chg="add mod">
          <ac:chgData name="De Pooter Marijn" userId="634ff10e-5ce1-4de2-b291-de73628c3d81" providerId="ADAL" clId="{7AAA194D-561D-4692-8953-66E55C974DA8}" dt="2020-09-21T11:35:10.861" v="4161" actId="1036"/>
          <ac:spMkLst>
            <pc:docMk/>
            <pc:sldMk cId="3256619340" sldId="355"/>
            <ac:spMk id="25" creationId="{D200ED28-6440-434C-97EC-6CE36F1150B0}"/>
          </ac:spMkLst>
        </pc:spChg>
        <pc:picChg chg="add del mod">
          <ac:chgData name="De Pooter Marijn" userId="634ff10e-5ce1-4de2-b291-de73628c3d81" providerId="ADAL" clId="{7AAA194D-561D-4692-8953-66E55C974DA8}" dt="2020-09-21T11:30:11.912" v="4061" actId="478"/>
          <ac:picMkLst>
            <pc:docMk/>
            <pc:sldMk cId="3256619340" sldId="355"/>
            <ac:picMk id="5" creationId="{534909A4-2954-49C9-9F30-1C906AFA06AD}"/>
          </ac:picMkLst>
        </pc:picChg>
        <pc:picChg chg="add mod">
          <ac:chgData name="De Pooter Marijn" userId="634ff10e-5ce1-4de2-b291-de73628c3d81" providerId="ADAL" clId="{7AAA194D-561D-4692-8953-66E55C974DA8}" dt="2020-09-21T11:35:10.861" v="4161" actId="1036"/>
          <ac:picMkLst>
            <pc:docMk/>
            <pc:sldMk cId="3256619340" sldId="355"/>
            <ac:picMk id="20" creationId="{C042FA5C-C341-481D-B896-C0B3FDF31877}"/>
          </ac:picMkLst>
        </pc:picChg>
        <pc:cxnChg chg="add mod">
          <ac:chgData name="De Pooter Marijn" userId="634ff10e-5ce1-4de2-b291-de73628c3d81" providerId="ADAL" clId="{7AAA194D-561D-4692-8953-66E55C974DA8}" dt="2020-09-21T11:35:24.135" v="4162" actId="1076"/>
          <ac:cxnSpMkLst>
            <pc:docMk/>
            <pc:sldMk cId="3256619340" sldId="355"/>
            <ac:cxnSpMk id="27" creationId="{DDED044E-E766-406A-9D23-5A6880447298}"/>
          </ac:cxnSpMkLst>
        </pc:cxnChg>
        <pc:cxnChg chg="add mod">
          <ac:chgData name="De Pooter Marijn" userId="634ff10e-5ce1-4de2-b291-de73628c3d81" providerId="ADAL" clId="{7AAA194D-561D-4692-8953-66E55C974DA8}" dt="2020-09-21T11:34:58.310" v="4158" actId="14100"/>
          <ac:cxnSpMkLst>
            <pc:docMk/>
            <pc:sldMk cId="3256619340" sldId="355"/>
            <ac:cxnSpMk id="29" creationId="{1180E185-79E6-49AC-AD60-2B086D59A9F0}"/>
          </ac:cxnSpMkLst>
        </pc:cxnChg>
        <pc:cxnChg chg="add mod">
          <ac:chgData name="De Pooter Marijn" userId="634ff10e-5ce1-4de2-b291-de73628c3d81" providerId="ADAL" clId="{7AAA194D-561D-4692-8953-66E55C974DA8}" dt="2020-09-21T11:34:55.132" v="4157" actId="14100"/>
          <ac:cxnSpMkLst>
            <pc:docMk/>
            <pc:sldMk cId="3256619340" sldId="355"/>
            <ac:cxnSpMk id="31" creationId="{338A7484-CC20-415A-AB7E-EDA4F2C9E91D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08:12:01.433" v="4976" actId="20577"/>
        <pc:sldMkLst>
          <pc:docMk/>
          <pc:sldMk cId="1549355797" sldId="356"/>
        </pc:sldMkLst>
        <pc:spChg chg="mod">
          <ac:chgData name="De Pooter Marijn" userId="634ff10e-5ce1-4de2-b291-de73628c3d81" providerId="ADAL" clId="{7AAA194D-561D-4692-8953-66E55C974DA8}" dt="2020-09-22T07:51:52.357" v="4525"/>
          <ac:spMkLst>
            <pc:docMk/>
            <pc:sldMk cId="1549355797" sldId="356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12:01.433" v="4976" actId="20577"/>
          <ac:spMkLst>
            <pc:docMk/>
            <pc:sldMk cId="1549355797" sldId="356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07:54:54.766" v="4608" actId="478"/>
          <ac:spMkLst>
            <pc:docMk/>
            <pc:sldMk cId="1549355797" sldId="356"/>
            <ac:spMk id="7" creationId="{83A807D0-F1CC-4CFE-8C35-B9BD1C6FAADA}"/>
          </ac:spMkLst>
        </pc:spChg>
        <pc:spChg chg="del">
          <ac:chgData name="De Pooter Marijn" userId="634ff10e-5ce1-4de2-b291-de73628c3d81" providerId="ADAL" clId="{7AAA194D-561D-4692-8953-66E55C974DA8}" dt="2020-09-22T07:54:56.132" v="4609" actId="478"/>
          <ac:spMkLst>
            <pc:docMk/>
            <pc:sldMk cId="1549355797" sldId="356"/>
            <ac:spMk id="16" creationId="{1F8C91E3-7F2C-4304-BC43-7EB95217658C}"/>
          </ac:spMkLst>
        </pc:spChg>
        <pc:spChg chg="del">
          <ac:chgData name="De Pooter Marijn" userId="634ff10e-5ce1-4de2-b291-de73628c3d81" providerId="ADAL" clId="{7AAA194D-561D-4692-8953-66E55C974DA8}" dt="2020-09-22T07:54:57.624" v="4610" actId="478"/>
          <ac:spMkLst>
            <pc:docMk/>
            <pc:sldMk cId="1549355797" sldId="356"/>
            <ac:spMk id="18" creationId="{A3C6B79C-3246-440B-9886-F224CA406183}"/>
          </ac:spMkLst>
        </pc:spChg>
        <pc:spChg chg="del">
          <ac:chgData name="De Pooter Marijn" userId="634ff10e-5ce1-4de2-b291-de73628c3d81" providerId="ADAL" clId="{7AAA194D-561D-4692-8953-66E55C974DA8}" dt="2020-09-22T07:55:06.430" v="4614" actId="478"/>
          <ac:spMkLst>
            <pc:docMk/>
            <pc:sldMk cId="1549355797" sldId="356"/>
            <ac:spMk id="21" creationId="{0BB660CD-9929-4A7F-94F6-70A1E1C1ED50}"/>
          </ac:spMkLst>
        </pc:spChg>
        <pc:spChg chg="del">
          <ac:chgData name="De Pooter Marijn" userId="634ff10e-5ce1-4de2-b291-de73628c3d81" providerId="ADAL" clId="{7AAA194D-561D-4692-8953-66E55C974DA8}" dt="2020-09-22T07:55:04.236" v="4612" actId="478"/>
          <ac:spMkLst>
            <pc:docMk/>
            <pc:sldMk cId="1549355797" sldId="356"/>
            <ac:spMk id="23" creationId="{A5C65E7C-F5A8-4512-BA39-C2F1AE4032A3}"/>
          </ac:spMkLst>
        </pc:spChg>
        <pc:spChg chg="del">
          <ac:chgData name="De Pooter Marijn" userId="634ff10e-5ce1-4de2-b291-de73628c3d81" providerId="ADAL" clId="{7AAA194D-561D-4692-8953-66E55C974DA8}" dt="2020-09-22T07:55:09.793" v="4617" actId="478"/>
          <ac:spMkLst>
            <pc:docMk/>
            <pc:sldMk cId="1549355797" sldId="356"/>
            <ac:spMk id="25" creationId="{D200ED28-6440-434C-97EC-6CE36F1150B0}"/>
          </ac:spMkLst>
        </pc:spChg>
        <pc:picChg chg="del">
          <ac:chgData name="De Pooter Marijn" userId="634ff10e-5ce1-4de2-b291-de73628c3d81" providerId="ADAL" clId="{7AAA194D-561D-4692-8953-66E55C974DA8}" dt="2020-09-22T07:55:02.078" v="4611" actId="478"/>
          <ac:picMkLst>
            <pc:docMk/>
            <pc:sldMk cId="1549355797" sldId="356"/>
            <ac:picMk id="20" creationId="{C042FA5C-C341-481D-B896-C0B3FDF31877}"/>
          </ac:picMkLst>
        </pc:picChg>
        <pc:cxnChg chg="del">
          <ac:chgData name="De Pooter Marijn" userId="634ff10e-5ce1-4de2-b291-de73628c3d81" providerId="ADAL" clId="{7AAA194D-561D-4692-8953-66E55C974DA8}" dt="2020-09-22T07:55:07.425" v="4615" actId="478"/>
          <ac:cxnSpMkLst>
            <pc:docMk/>
            <pc:sldMk cId="1549355797" sldId="356"/>
            <ac:cxnSpMk id="27" creationId="{DDED044E-E766-406A-9D23-5A6880447298}"/>
          </ac:cxnSpMkLst>
        </pc:cxnChg>
        <pc:cxnChg chg="del">
          <ac:chgData name="De Pooter Marijn" userId="634ff10e-5ce1-4de2-b291-de73628c3d81" providerId="ADAL" clId="{7AAA194D-561D-4692-8953-66E55C974DA8}" dt="2020-09-22T07:55:05.670" v="4613" actId="478"/>
          <ac:cxnSpMkLst>
            <pc:docMk/>
            <pc:sldMk cId="1549355797" sldId="356"/>
            <ac:cxnSpMk id="29" creationId="{1180E185-79E6-49AC-AD60-2B086D59A9F0}"/>
          </ac:cxnSpMkLst>
        </pc:cxnChg>
        <pc:cxnChg chg="del">
          <ac:chgData name="De Pooter Marijn" userId="634ff10e-5ce1-4de2-b291-de73628c3d81" providerId="ADAL" clId="{7AAA194D-561D-4692-8953-66E55C974DA8}" dt="2020-09-22T07:55:08.998" v="4616" actId="478"/>
          <ac:cxnSpMkLst>
            <pc:docMk/>
            <pc:sldMk cId="1549355797" sldId="356"/>
            <ac:cxnSpMk id="31" creationId="{338A7484-CC20-415A-AB7E-EDA4F2C9E91D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08:22:17.212" v="5109" actId="20577"/>
        <pc:sldMkLst>
          <pc:docMk/>
          <pc:sldMk cId="1398120266" sldId="357"/>
        </pc:sldMkLst>
        <pc:spChg chg="mod">
          <ac:chgData name="De Pooter Marijn" userId="634ff10e-5ce1-4de2-b291-de73628c3d81" providerId="ADAL" clId="{7AAA194D-561D-4692-8953-66E55C974DA8}" dt="2020-09-22T08:15:23.087" v="4986" actId="20577"/>
          <ac:spMkLst>
            <pc:docMk/>
            <pc:sldMk cId="1398120266" sldId="35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22:17.212" v="5109" actId="20577"/>
          <ac:spMkLst>
            <pc:docMk/>
            <pc:sldMk cId="1398120266" sldId="357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39:35.476" v="5371" actId="20577"/>
        <pc:sldMkLst>
          <pc:docMk/>
          <pc:sldMk cId="1926953530" sldId="358"/>
        </pc:sldMkLst>
        <pc:spChg chg="mod">
          <ac:chgData name="De Pooter Marijn" userId="634ff10e-5ce1-4de2-b291-de73628c3d81" providerId="ADAL" clId="{7AAA194D-561D-4692-8953-66E55C974DA8}" dt="2020-09-22T08:34:52.074" v="5220" actId="20577"/>
          <ac:spMkLst>
            <pc:docMk/>
            <pc:sldMk cId="1926953530" sldId="35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39:35.476" v="5371" actId="20577"/>
          <ac:spMkLst>
            <pc:docMk/>
            <pc:sldMk cId="1926953530" sldId="358"/>
            <ac:spMk id="3" creationId="{4ECABE3C-BC33-8245-822C-EE2D7505A266}"/>
          </ac:spMkLst>
        </pc:spChg>
      </pc:sldChg>
      <pc:sldChg chg="modSp add mod">
        <pc:chgData name="De Pooter Marijn" userId="634ff10e-5ce1-4de2-b291-de73628c3d81" providerId="ADAL" clId="{7AAA194D-561D-4692-8953-66E55C974DA8}" dt="2020-09-22T08:41:01.619" v="5418" actId="207"/>
        <pc:sldMkLst>
          <pc:docMk/>
          <pc:sldMk cId="3032525739" sldId="359"/>
        </pc:sldMkLst>
        <pc:spChg chg="mod">
          <ac:chgData name="De Pooter Marijn" userId="634ff10e-5ce1-4de2-b291-de73628c3d81" providerId="ADAL" clId="{7AAA194D-561D-4692-8953-66E55C974DA8}" dt="2020-09-22T08:41:01.619" v="5418" actId="207"/>
          <ac:spMkLst>
            <pc:docMk/>
            <pc:sldMk cId="3032525739" sldId="359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42:04.885" v="5474" actId="6549"/>
        <pc:sldMkLst>
          <pc:docMk/>
          <pc:sldMk cId="1106991167" sldId="360"/>
        </pc:sldMkLst>
        <pc:spChg chg="mod">
          <ac:chgData name="De Pooter Marijn" userId="634ff10e-5ce1-4de2-b291-de73628c3d81" providerId="ADAL" clId="{7AAA194D-561D-4692-8953-66E55C974DA8}" dt="2020-09-22T08:41:36.113" v="5422"/>
          <ac:spMkLst>
            <pc:docMk/>
            <pc:sldMk cId="1106991167" sldId="360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42:04.885" v="5474" actId="6549"/>
          <ac:spMkLst>
            <pc:docMk/>
            <pc:sldMk cId="1106991167" sldId="360"/>
            <ac:spMk id="28" creationId="{4F9C07ED-5187-4358-A1B7-4A9A65AFD010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8:51:06.200" v="6158"/>
        <pc:sldMkLst>
          <pc:docMk/>
          <pc:sldMk cId="3309135142" sldId="361"/>
        </pc:sldMkLst>
        <pc:spChg chg="mod">
          <ac:chgData name="De Pooter Marijn" userId="634ff10e-5ce1-4de2-b291-de73628c3d81" providerId="ADAL" clId="{7AAA194D-561D-4692-8953-66E55C974DA8}" dt="2020-09-22T08:51:06.200" v="6158"/>
          <ac:spMkLst>
            <pc:docMk/>
            <pc:sldMk cId="3309135142" sldId="361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0:29.464" v="6154" actId="20577"/>
          <ac:spMkLst>
            <pc:docMk/>
            <pc:sldMk cId="3309135142" sldId="361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AAA194D-561D-4692-8953-66E55C974DA8}" dt="2020-09-22T08:47:28.831" v="6015" actId="47"/>
        <pc:sldMkLst>
          <pc:docMk/>
          <pc:sldMk cId="3982299745" sldId="361"/>
        </pc:sldMkLst>
      </pc:sldChg>
      <pc:sldChg chg="modSp add mod ord">
        <pc:chgData name="De Pooter Marijn" userId="634ff10e-5ce1-4de2-b291-de73628c3d81" providerId="ADAL" clId="{7AAA194D-561D-4692-8953-66E55C974DA8}" dt="2020-09-22T08:59:07.153" v="6714" actId="6549"/>
        <pc:sldMkLst>
          <pc:docMk/>
          <pc:sldMk cId="458862555" sldId="362"/>
        </pc:sldMkLst>
        <pc:spChg chg="mod">
          <ac:chgData name="De Pooter Marijn" userId="634ff10e-5ce1-4de2-b291-de73628c3d81" providerId="ADAL" clId="{7AAA194D-561D-4692-8953-66E55C974DA8}" dt="2020-09-22T08:52:56.191" v="6294" actId="20577"/>
          <ac:spMkLst>
            <pc:docMk/>
            <pc:sldMk cId="458862555" sldId="362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8:59:07.153" v="6714" actId="6549"/>
          <ac:spMkLst>
            <pc:docMk/>
            <pc:sldMk cId="458862555" sldId="36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7:33.779" v="7396" actId="6549"/>
        <pc:sldMkLst>
          <pc:docMk/>
          <pc:sldMk cId="3127418513" sldId="363"/>
        </pc:sldMkLst>
        <pc:spChg chg="mod">
          <ac:chgData name="De Pooter Marijn" userId="634ff10e-5ce1-4de2-b291-de73628c3d81" providerId="ADAL" clId="{7AAA194D-561D-4692-8953-66E55C974DA8}" dt="2020-09-22T08:52:49.030" v="6288"/>
          <ac:spMkLst>
            <pc:docMk/>
            <pc:sldMk cId="3127418513" sldId="363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7:33.779" v="7396" actId="6549"/>
          <ac:spMkLst>
            <pc:docMk/>
            <pc:sldMk cId="3127418513" sldId="363"/>
            <ac:spMk id="3" creationId="{4ECABE3C-BC33-8245-822C-EE2D7505A266}"/>
          </ac:spMkLst>
        </pc:spChg>
      </pc:sldChg>
      <pc:sldChg chg="modSp add del mod">
        <pc:chgData name="De Pooter Marijn" userId="634ff10e-5ce1-4de2-b291-de73628c3d81" providerId="ADAL" clId="{7AAA194D-561D-4692-8953-66E55C974DA8}" dt="2020-09-22T08:57:48.849" v="6693" actId="2696"/>
        <pc:sldMkLst>
          <pc:docMk/>
          <pc:sldMk cId="1617412361" sldId="364"/>
        </pc:sldMkLst>
        <pc:spChg chg="mod">
          <ac:chgData name="De Pooter Marijn" userId="634ff10e-5ce1-4de2-b291-de73628c3d81" providerId="ADAL" clId="{7AAA194D-561D-4692-8953-66E55C974DA8}" dt="2020-09-22T08:54:22.692" v="6371" actId="20577"/>
          <ac:spMkLst>
            <pc:docMk/>
            <pc:sldMk cId="1617412361" sldId="36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7AAA194D-561D-4692-8953-66E55C974DA8}" dt="2020-09-22T09:00:48.618" v="6846" actId="6549"/>
        <pc:sldMkLst>
          <pc:docMk/>
          <pc:sldMk cId="928069646" sldId="365"/>
        </pc:sldMkLst>
        <pc:spChg chg="mod">
          <ac:chgData name="De Pooter Marijn" userId="634ff10e-5ce1-4de2-b291-de73628c3d81" providerId="ADAL" clId="{7AAA194D-561D-4692-8953-66E55C974DA8}" dt="2020-09-22T08:55:00.333" v="6375"/>
          <ac:spMkLst>
            <pc:docMk/>
            <pc:sldMk cId="928069646" sldId="365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00:48.618" v="6846" actId="6549"/>
          <ac:spMkLst>
            <pc:docMk/>
            <pc:sldMk cId="928069646" sldId="365"/>
            <ac:spMk id="3" creationId="{4ECABE3C-BC33-8245-822C-EE2D7505A266}"/>
          </ac:spMkLst>
        </pc:spChg>
      </pc:sldChg>
      <pc:sldChg chg="add">
        <pc:chgData name="De Pooter Marijn" userId="634ff10e-5ce1-4de2-b291-de73628c3d81" providerId="ADAL" clId="{7AAA194D-561D-4692-8953-66E55C974DA8}" dt="2020-09-22T09:02:56.905" v="6847" actId="2890"/>
        <pc:sldMkLst>
          <pc:docMk/>
          <pc:sldMk cId="1073944177" sldId="366"/>
        </pc:sldMkLst>
      </pc:sldChg>
      <pc:sldChg chg="modSp add mod ord">
        <pc:chgData name="De Pooter Marijn" userId="634ff10e-5ce1-4de2-b291-de73628c3d81" providerId="ADAL" clId="{7AAA194D-561D-4692-8953-66E55C974DA8}" dt="2020-09-22T09:30:11.663" v="8179" actId="20577"/>
        <pc:sldMkLst>
          <pc:docMk/>
          <pc:sldMk cId="3525010010" sldId="367"/>
        </pc:sldMkLst>
        <pc:spChg chg="mod">
          <ac:chgData name="De Pooter Marijn" userId="634ff10e-5ce1-4de2-b291-de73628c3d81" providerId="ADAL" clId="{7AAA194D-561D-4692-8953-66E55C974DA8}" dt="2020-09-22T09:15:36.177" v="7571"/>
          <ac:spMkLst>
            <pc:docMk/>
            <pc:sldMk cId="3525010010" sldId="367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0:11.663" v="8179" actId="20577"/>
          <ac:spMkLst>
            <pc:docMk/>
            <pc:sldMk cId="3525010010" sldId="367"/>
            <ac:spMk id="3" creationId="{4ECABE3C-BC33-8245-822C-EE2D7505A266}"/>
          </ac:spMkLst>
        </pc:spChg>
      </pc:sldChg>
      <pc:sldChg chg="addSp delSp modSp add mod ord">
        <pc:chgData name="De Pooter Marijn" userId="634ff10e-5ce1-4de2-b291-de73628c3d81" providerId="ADAL" clId="{7AAA194D-561D-4692-8953-66E55C974DA8}" dt="2020-09-22T12:03:12.803" v="9550" actId="1076"/>
        <pc:sldMkLst>
          <pc:docMk/>
          <pc:sldMk cId="3624178781" sldId="368"/>
        </pc:sldMkLst>
        <pc:spChg chg="mod">
          <ac:chgData name="De Pooter Marijn" userId="634ff10e-5ce1-4de2-b291-de73628c3d81" providerId="ADAL" clId="{7AAA194D-561D-4692-8953-66E55C974DA8}" dt="2020-09-22T09:31:11.484" v="8183"/>
          <ac:spMkLst>
            <pc:docMk/>
            <pc:sldMk cId="3624178781" sldId="368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09:32:49.558" v="8259" actId="207"/>
          <ac:spMkLst>
            <pc:docMk/>
            <pc:sldMk cId="3624178781" sldId="368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7AAA194D-561D-4692-8953-66E55C974DA8}" dt="2020-09-22T11:42:47.939" v="8618" actId="478"/>
          <ac:spMkLst>
            <pc:docMk/>
            <pc:sldMk cId="3624178781" sldId="368"/>
            <ac:spMk id="4" creationId="{06EA4333-66A4-4739-863F-855430235307}"/>
          </ac:spMkLst>
        </pc:spChg>
        <pc:spChg chg="mod">
          <ac:chgData name="De Pooter Marijn" userId="634ff10e-5ce1-4de2-b291-de73628c3d81" providerId="ADAL" clId="{7AAA194D-561D-4692-8953-66E55C974DA8}" dt="2020-09-22T12:03:12.803" v="9550" actId="1076"/>
          <ac:spMkLst>
            <pc:docMk/>
            <pc:sldMk cId="3624178781" sldId="368"/>
            <ac:spMk id="6" creationId="{E76DC167-9FA6-7C46-A3CE-38A1215F39A7}"/>
          </ac:spMkLst>
        </pc:spChg>
        <pc:spChg chg="add mod">
          <ac:chgData name="De Pooter Marijn" userId="634ff10e-5ce1-4de2-b291-de73628c3d81" providerId="ADAL" clId="{7AAA194D-561D-4692-8953-66E55C974DA8}" dt="2020-09-22T11:44:43.334" v="8689" actId="1036"/>
          <ac:spMkLst>
            <pc:docMk/>
            <pc:sldMk cId="3624178781" sldId="368"/>
            <ac:spMk id="8" creationId="{32C1DE79-7AFE-4D0A-B244-0B0B0719D30A}"/>
          </ac:spMkLst>
        </pc:spChg>
        <pc:spChg chg="add del">
          <ac:chgData name="De Pooter Marijn" userId="634ff10e-5ce1-4de2-b291-de73628c3d81" providerId="ADAL" clId="{7AAA194D-561D-4692-8953-66E55C974DA8}" dt="2020-09-22T09:34:35.579" v="8307" actId="478"/>
          <ac:spMkLst>
            <pc:docMk/>
            <pc:sldMk cId="3624178781" sldId="368"/>
            <ac:spMk id="9" creationId="{33E43374-A0F8-43B2-A55B-62537B2B56AD}"/>
          </ac:spMkLst>
        </pc:spChg>
        <pc:spChg chg="add del mod">
          <ac:chgData name="De Pooter Marijn" userId="634ff10e-5ce1-4de2-b291-de73628c3d81" providerId="ADAL" clId="{7AAA194D-561D-4692-8953-66E55C974DA8}" dt="2020-09-22T11:42:46.017" v="8617" actId="478"/>
          <ac:spMkLst>
            <pc:docMk/>
            <pc:sldMk cId="3624178781" sldId="368"/>
            <ac:spMk id="10" creationId="{DAB6D57E-7207-4D4E-83BD-E201188A4E21}"/>
          </ac:spMkLst>
        </pc:spChg>
        <pc:spChg chg="add del mod">
          <ac:chgData name="De Pooter Marijn" userId="634ff10e-5ce1-4de2-b291-de73628c3d81" providerId="ADAL" clId="{7AAA194D-561D-4692-8953-66E55C974DA8}" dt="2020-09-22T11:42:42.009" v="8615" actId="478"/>
          <ac:spMkLst>
            <pc:docMk/>
            <pc:sldMk cId="3624178781" sldId="368"/>
            <ac:spMk id="11" creationId="{9D561EFA-E091-439F-BFBB-9BA5A58806E7}"/>
          </ac:spMkLst>
        </pc:spChg>
        <pc:spChg chg="add mod">
          <ac:chgData name="De Pooter Marijn" userId="634ff10e-5ce1-4de2-b291-de73628c3d81" providerId="ADAL" clId="{7AAA194D-561D-4692-8953-66E55C974DA8}" dt="2020-09-22T11:45:26.539" v="8701" actId="20577"/>
          <ac:spMkLst>
            <pc:docMk/>
            <pc:sldMk cId="3624178781" sldId="368"/>
            <ac:spMk id="27" creationId="{DD93249C-2DAD-4485-AEF6-8CB44F025A97}"/>
          </ac:spMkLst>
        </pc:spChg>
        <pc:graphicFrameChg chg="add mod modGraphic">
          <ac:chgData name="De Pooter Marijn" userId="634ff10e-5ce1-4de2-b291-de73628c3d81" providerId="ADAL" clId="{7AAA194D-561D-4692-8953-66E55C974DA8}" dt="2020-09-22T11:44:12.002" v="8682" actId="20577"/>
          <ac:graphicFrameMkLst>
            <pc:docMk/>
            <pc:sldMk cId="3624178781" sldId="368"/>
            <ac:graphicFrameMk id="23" creationId="{5DED71B6-93C8-4AD7-8F84-63B21DEE5F99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1:44:18.866" v="8684" actId="1076"/>
          <ac:graphicFrameMkLst>
            <pc:docMk/>
            <pc:sldMk cId="3624178781" sldId="368"/>
            <ac:graphicFrameMk id="25" creationId="{B63B5C57-6C9B-4DEE-ABDD-B08A045E5D8F}"/>
          </ac:graphicFrameMkLst>
        </pc:graphicFrameChg>
        <pc:cxnChg chg="add del mod">
          <ac:chgData name="De Pooter Marijn" userId="634ff10e-5ce1-4de2-b291-de73628c3d81" providerId="ADAL" clId="{7AAA194D-561D-4692-8953-66E55C974DA8}" dt="2020-09-22T11:42:50.200" v="8619" actId="478"/>
          <ac:cxnSpMkLst>
            <pc:docMk/>
            <pc:sldMk cId="3624178781" sldId="368"/>
            <ac:cxnSpMk id="7" creationId="{6A9092C7-7FEF-43A4-8989-E491DDEF049C}"/>
          </ac:cxnSpMkLst>
        </pc:cxnChg>
        <pc:cxnChg chg="add del mod">
          <ac:chgData name="De Pooter Marijn" userId="634ff10e-5ce1-4de2-b291-de73628c3d81" providerId="ADAL" clId="{7AAA194D-561D-4692-8953-66E55C974DA8}" dt="2020-09-22T11:42:44.099" v="8616" actId="478"/>
          <ac:cxnSpMkLst>
            <pc:docMk/>
            <pc:sldMk cId="3624178781" sldId="368"/>
            <ac:cxnSpMk id="20" creationId="{BE9AFE9D-EBCA-48A7-86D7-E96F2AD8B896}"/>
          </ac:cxnSpMkLst>
        </pc:cxnChg>
        <pc:cxnChg chg="add mod">
          <ac:chgData name="De Pooter Marijn" userId="634ff10e-5ce1-4de2-b291-de73628c3d81" providerId="ADAL" clId="{7AAA194D-561D-4692-8953-66E55C974DA8}" dt="2020-09-22T11:45:10.385" v="8697" actId="1036"/>
          <ac:cxnSpMkLst>
            <pc:docMk/>
            <pc:sldMk cId="3624178781" sldId="368"/>
            <ac:cxnSpMk id="29" creationId="{BEBB002E-7C27-4368-860E-36A3DB276C78}"/>
          </ac:cxnSpMkLst>
        </pc:cxnChg>
        <pc:cxnChg chg="add mod">
          <ac:chgData name="De Pooter Marijn" userId="634ff10e-5ce1-4de2-b291-de73628c3d81" providerId="ADAL" clId="{7AAA194D-561D-4692-8953-66E55C974DA8}" dt="2020-09-22T11:45:14.362" v="8698" actId="14100"/>
          <ac:cxnSpMkLst>
            <pc:docMk/>
            <pc:sldMk cId="3624178781" sldId="368"/>
            <ac:cxnSpMk id="31" creationId="{0DD76F16-E1C8-4B4D-9D9A-8CB2FB486189}"/>
          </ac:cxnSpMkLst>
        </pc:cxnChg>
      </pc:sldChg>
      <pc:sldChg chg="addSp modSp add mod ord modNotesTx">
        <pc:chgData name="De Pooter Marijn" userId="634ff10e-5ce1-4de2-b291-de73628c3d81" providerId="ADAL" clId="{7AAA194D-561D-4692-8953-66E55C974DA8}" dt="2020-09-22T12:28:21.752" v="10226" actId="6549"/>
        <pc:sldMkLst>
          <pc:docMk/>
          <pc:sldMk cId="2369161894" sldId="369"/>
        </pc:sldMkLst>
        <pc:spChg chg="mod">
          <ac:chgData name="De Pooter Marijn" userId="634ff10e-5ce1-4de2-b291-de73628c3d81" providerId="ADAL" clId="{7AAA194D-561D-4692-8953-66E55C974DA8}" dt="2020-09-22T11:49:31.381" v="8727"/>
          <ac:spMkLst>
            <pc:docMk/>
            <pc:sldMk cId="2369161894" sldId="369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27:41.229" v="10054" actId="6549"/>
          <ac:spMkLst>
            <pc:docMk/>
            <pc:sldMk cId="2369161894" sldId="369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AAA194D-561D-4692-8953-66E55C974DA8}" dt="2020-09-22T12:27:15.294" v="10036" actId="1076"/>
          <ac:graphicFrameMkLst>
            <pc:docMk/>
            <pc:sldMk cId="2369161894" sldId="369"/>
            <ac:graphicFrameMk id="4" creationId="{36FF5036-05CE-455F-A6D9-B6188BCC2C9C}"/>
          </ac:graphicFrameMkLst>
        </pc:graphicFrameChg>
      </pc:sldChg>
      <pc:sldChg chg="addSp delSp modSp add mod modAnim">
        <pc:chgData name="De Pooter Marijn" userId="634ff10e-5ce1-4de2-b291-de73628c3d81" providerId="ADAL" clId="{7AAA194D-561D-4692-8953-66E55C974DA8}" dt="2020-09-22T12:55:38.996" v="10623" actId="207"/>
        <pc:sldMkLst>
          <pc:docMk/>
          <pc:sldMk cId="3779332058" sldId="370"/>
        </pc:sldMkLst>
        <pc:spChg chg="mod">
          <ac:chgData name="De Pooter Marijn" userId="634ff10e-5ce1-4de2-b291-de73628c3d81" providerId="ADAL" clId="{7AAA194D-561D-4692-8953-66E55C974DA8}" dt="2020-09-22T12:50:28.583" v="10447" actId="20577"/>
          <ac:spMkLst>
            <pc:docMk/>
            <pc:sldMk cId="3779332058" sldId="370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3" creationId="{2CA67CDA-D21F-4017-891F-E14EB3BE0F30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6" creationId="{306FD420-6943-4C83-8288-96DB10F7A4F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19" creationId="{DACA7568-704E-4790-AEE6-BEA28D324A68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4:21.163" v="10609" actId="1035"/>
          <ac:spMkLst>
            <pc:docMk/>
            <pc:sldMk cId="3779332058" sldId="370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34.228" v="10621" actId="207"/>
          <ac:spMkLst>
            <pc:docMk/>
            <pc:sldMk cId="3779332058" sldId="370"/>
            <ac:spMk id="29" creationId="{69F3092D-532F-4C97-9791-D021F0A2BDDB}"/>
          </ac:spMkLst>
        </pc:spChg>
        <pc:spChg chg="add mod">
          <ac:chgData name="De Pooter Marijn" userId="634ff10e-5ce1-4de2-b291-de73628c3d81" providerId="ADAL" clId="{7AAA194D-561D-4692-8953-66E55C974DA8}" dt="2020-09-22T12:55:38.996" v="10623" actId="207"/>
          <ac:spMkLst>
            <pc:docMk/>
            <pc:sldMk cId="3779332058" sldId="370"/>
            <ac:spMk id="30" creationId="{FD7AE81B-A858-49FE-ACAC-48D49779B1CA}"/>
          </ac:spMkLst>
        </pc:spChg>
        <pc:spChg chg="add mod">
          <ac:chgData name="De Pooter Marijn" userId="634ff10e-5ce1-4de2-b291-de73628c3d81" providerId="ADAL" clId="{7AAA194D-561D-4692-8953-66E55C974DA8}" dt="2020-09-22T12:55:36.492" v="10622" actId="207"/>
          <ac:spMkLst>
            <pc:docMk/>
            <pc:sldMk cId="3779332058" sldId="370"/>
            <ac:spMk id="31" creationId="{4950DFF0-D9C0-4BEE-B027-FED2E8410CCE}"/>
          </ac:spMkLst>
        </pc:spChg>
        <pc:graphicFrameChg chg="del mod">
          <ac:chgData name="De Pooter Marijn" userId="634ff10e-5ce1-4de2-b291-de73628c3d81" providerId="ADAL" clId="{7AAA194D-561D-4692-8953-66E55C974DA8}" dt="2020-09-22T12:03:22.197" v="9551" actId="478"/>
          <ac:graphicFrameMkLst>
            <pc:docMk/>
            <pc:sldMk cId="3779332058" sldId="370"/>
            <ac:graphicFrameMk id="4" creationId="{36FF5036-05CE-455F-A6D9-B6188BCC2C9C}"/>
          </ac:graphicFrameMkLst>
        </pc:graphicFrameChg>
        <pc:graphicFrameChg chg="add mod modGraphic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4" creationId="{7E9F4DF0-BF94-4B4E-A8B9-8BCF9F3D82A2}"/>
          </ac:graphicFrameMkLst>
        </pc:graphicFrameChg>
        <pc:graphicFrameChg chg="add mod">
          <ac:chgData name="De Pooter Marijn" userId="634ff10e-5ce1-4de2-b291-de73628c3d81" providerId="ADAL" clId="{7AAA194D-561D-4692-8953-66E55C974DA8}" dt="2020-09-22T12:54:21.163" v="10609" actId="1035"/>
          <ac:graphicFrameMkLst>
            <pc:docMk/>
            <pc:sldMk cId="3779332058" sldId="370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7" creationId="{9BF0C75E-9814-42BD-B2A0-147D1911A969}"/>
          </ac:cxnSpMkLst>
        </pc:cxnChg>
        <pc:cxnChg chg="add del mod">
          <ac:chgData name="De Pooter Marijn" userId="634ff10e-5ce1-4de2-b291-de73628c3d81" providerId="ADAL" clId="{7AAA194D-561D-4692-8953-66E55C974DA8}" dt="2020-09-22T12:03:51.811" v="9555" actId="478"/>
          <ac:cxnSpMkLst>
            <pc:docMk/>
            <pc:sldMk cId="3779332058" sldId="370"/>
            <ac:cxnSpMk id="17" creationId="{A723B1F8-1A1C-491E-8BBC-B44C0285BF68}"/>
          </ac:cxnSpMkLst>
        </pc:cxnChg>
        <pc:cxnChg chg="add del mod">
          <ac:chgData name="De Pooter Marijn" userId="634ff10e-5ce1-4de2-b291-de73628c3d81" providerId="ADAL" clId="{7AAA194D-561D-4692-8953-66E55C974DA8}" dt="2020-09-22T12:03:49.798" v="9554" actId="478"/>
          <ac:cxnSpMkLst>
            <pc:docMk/>
            <pc:sldMk cId="3779332058" sldId="370"/>
            <ac:cxnSpMk id="18" creationId="{6E80DC51-D5E0-4654-8FAB-1A3DF9973FBC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1" creationId="{BE331AB7-8740-4572-9705-44F7A5346D50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2" creationId="{CA98F713-39F4-4000-968A-AF31EB879868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5" creationId="{3CEB61A1-D194-4850-9B0A-13B5AAA8C23F}"/>
          </ac:cxnSpMkLst>
        </pc:cxnChg>
        <pc:cxnChg chg="add mod">
          <ac:chgData name="De Pooter Marijn" userId="634ff10e-5ce1-4de2-b291-de73628c3d81" providerId="ADAL" clId="{7AAA194D-561D-4692-8953-66E55C974DA8}" dt="2020-09-22T12:54:21.163" v="10609" actId="1035"/>
          <ac:cxnSpMkLst>
            <pc:docMk/>
            <pc:sldMk cId="3779332058" sldId="370"/>
            <ac:cxnSpMk id="27" creationId="{1F05C2B8-0382-42C9-9307-EEB28DAA8FF4}"/>
          </ac:cxnSpMkLst>
        </pc:cxnChg>
      </pc:sldChg>
      <pc:sldChg chg="addSp delSp modSp add mod delAnim modAnim">
        <pc:chgData name="De Pooter Marijn" userId="634ff10e-5ce1-4de2-b291-de73628c3d81" providerId="ADAL" clId="{7AAA194D-561D-4692-8953-66E55C974DA8}" dt="2020-09-22T12:55:28.390" v="10620" actId="207"/>
        <pc:sldMkLst>
          <pc:docMk/>
          <pc:sldMk cId="2972649121" sldId="371"/>
        </pc:sldMkLst>
        <pc:spChg chg="mod">
          <ac:chgData name="De Pooter Marijn" userId="634ff10e-5ce1-4de2-b291-de73628c3d81" providerId="ADAL" clId="{7AAA194D-561D-4692-8953-66E55C974DA8}" dt="2020-09-22T12:49:56.174" v="10433" actId="20577"/>
          <ac:spMkLst>
            <pc:docMk/>
            <pc:sldMk cId="2972649121" sldId="371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12:26.137" v="9746" actId="1076"/>
          <ac:spMkLst>
            <pc:docMk/>
            <pc:sldMk cId="2972649121" sldId="371"/>
            <ac:spMk id="6" creationId="{E76DC167-9FA6-7C46-A3CE-38A1215F39A7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02.891" v="9971" actId="1035"/>
          <ac:spMkLst>
            <pc:docMk/>
            <pc:sldMk cId="2972649121" sldId="371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09:00.270" v="9611" actId="478"/>
          <ac:spMkLst>
            <pc:docMk/>
            <pc:sldMk cId="2972649121" sldId="371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09:07.173" v="9614" actId="478"/>
          <ac:spMkLst>
            <pc:docMk/>
            <pc:sldMk cId="2972649121" sldId="371"/>
            <ac:spMk id="23" creationId="{13B38A67-F2D3-42D2-B598-3567C9CE5F4D}"/>
          </ac:spMkLst>
        </pc:spChg>
        <pc:spChg chg="add mod">
          <ac:chgData name="De Pooter Marijn" userId="634ff10e-5ce1-4de2-b291-de73628c3d81" providerId="ADAL" clId="{7AAA194D-561D-4692-8953-66E55C974DA8}" dt="2020-09-22T12:55:22.708" v="10618" actId="207"/>
          <ac:spMkLst>
            <pc:docMk/>
            <pc:sldMk cId="2972649121" sldId="371"/>
            <ac:spMk id="24" creationId="{72B91390-1906-4345-A76C-A522D112C1A2}"/>
          </ac:spMkLst>
        </pc:spChg>
        <pc:spChg chg="add mod">
          <ac:chgData name="De Pooter Marijn" userId="634ff10e-5ce1-4de2-b291-de73628c3d81" providerId="ADAL" clId="{7AAA194D-561D-4692-8953-66E55C974DA8}" dt="2020-09-22T12:55:25.788" v="10619" actId="207"/>
          <ac:spMkLst>
            <pc:docMk/>
            <pc:sldMk cId="2972649121" sldId="371"/>
            <ac:spMk id="26" creationId="{AE86D95B-EEE7-4955-BEEA-5CF51EA26A05}"/>
          </ac:spMkLst>
        </pc:spChg>
        <pc:spChg chg="del">
          <ac:chgData name="De Pooter Marijn" userId="634ff10e-5ce1-4de2-b291-de73628c3d81" providerId="ADAL" clId="{7AAA194D-561D-4692-8953-66E55C974DA8}" dt="2020-09-22T12:09:12.264" v="9617" actId="478"/>
          <ac:spMkLst>
            <pc:docMk/>
            <pc:sldMk cId="2972649121" sldId="371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28.390" v="10620" actId="207"/>
          <ac:spMkLst>
            <pc:docMk/>
            <pc:sldMk cId="2972649121" sldId="371"/>
            <ac:spMk id="29" creationId="{34898393-86B3-4718-AA01-B008D53E9FBC}"/>
          </ac:spMkLst>
        </pc:sp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02.891" v="9971" actId="1035"/>
          <ac:graphicFrameMkLst>
            <pc:docMk/>
            <pc:sldMk cId="2972649121" sldId="371"/>
            <ac:graphicFrameMk id="15" creationId="{31F4AF80-6DC9-4F9D-8A0F-83A355BCED23}"/>
          </ac:graphicFrameMkLst>
        </pc:graphicFrameChg>
        <pc:cxnChg chg="add mod">
          <ac:chgData name="De Pooter Marijn" userId="634ff10e-5ce1-4de2-b291-de73628c3d81" providerId="ADAL" clId="{7AAA194D-561D-4692-8953-66E55C974DA8}" dt="2020-09-22T12:25:02.891" v="9971" actId="1035"/>
          <ac:cxnSpMkLst>
            <pc:docMk/>
            <pc:sldMk cId="2972649121" sldId="371"/>
            <ac:cxnSpMk id="5" creationId="{928A44C4-76FE-4E55-A472-41C9A8DEE906}"/>
          </ac:cxnSpMkLst>
        </pc:cxnChg>
        <pc:cxnChg chg="del">
          <ac:chgData name="De Pooter Marijn" userId="634ff10e-5ce1-4de2-b291-de73628c3d81" providerId="ADAL" clId="{7AAA194D-561D-4692-8953-66E55C974DA8}" dt="2020-09-22T12:08:56.916" v="9610" actId="478"/>
          <ac:cxnSpMkLst>
            <pc:docMk/>
            <pc:sldMk cId="2972649121" sldId="371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09:08.205" v="9615" actId="478"/>
          <ac:cxnSpMkLst>
            <pc:docMk/>
            <pc:sldMk cId="2972649121" sldId="371"/>
            <ac:cxnSpMk id="21" creationId="{BE331AB7-8740-4572-9705-44F7A5346D50}"/>
          </ac:cxnSpMkLst>
        </pc:cxnChg>
        <pc:cxnChg chg="del">
          <ac:chgData name="De Pooter Marijn" userId="634ff10e-5ce1-4de2-b291-de73628c3d81" providerId="ADAL" clId="{7AAA194D-561D-4692-8953-66E55C974DA8}" dt="2020-09-22T12:09:03.217" v="9612" actId="478"/>
          <ac:cxnSpMkLst>
            <pc:docMk/>
            <pc:sldMk cId="2972649121" sldId="371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09:09.417" v="9616" actId="478"/>
          <ac:cxnSpMkLst>
            <pc:docMk/>
            <pc:sldMk cId="2972649121" sldId="371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09:04.612" v="9613" actId="478"/>
          <ac:cxnSpMkLst>
            <pc:docMk/>
            <pc:sldMk cId="2972649121" sldId="371"/>
            <ac:cxnSpMk id="27" creationId="{1F05C2B8-0382-42C9-9307-EEB28DAA8FF4}"/>
          </ac:cxnSpMkLst>
        </pc:cxnChg>
      </pc:sldChg>
      <pc:sldChg chg="addSp delSp modSp add mod ord addAnim delAnim modAnim">
        <pc:chgData name="De Pooter Marijn" userId="634ff10e-5ce1-4de2-b291-de73628c3d81" providerId="ADAL" clId="{7AAA194D-561D-4692-8953-66E55C974DA8}" dt="2020-09-22T12:55:48.101" v="10626" actId="207"/>
        <pc:sldMkLst>
          <pc:docMk/>
          <pc:sldMk cId="3432816943" sldId="372"/>
        </pc:sldMkLst>
        <pc:spChg chg="mod">
          <ac:chgData name="De Pooter Marijn" userId="634ff10e-5ce1-4de2-b291-de73628c3d81" providerId="ADAL" clId="{7AAA194D-561D-4692-8953-66E55C974DA8}" dt="2020-09-22T12:15:55.309" v="9757" actId="20577"/>
          <ac:spMkLst>
            <pc:docMk/>
            <pc:sldMk cId="3432816943" sldId="372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3" creationId="{2CA67CDA-D21F-4017-891F-E14EB3BE0F30}"/>
          </ac:spMkLst>
        </pc:spChg>
        <pc:spChg chg="mod">
          <ac:chgData name="De Pooter Marijn" userId="634ff10e-5ce1-4de2-b291-de73628c3d81" providerId="ADAL" clId="{7AAA194D-561D-4692-8953-66E55C974DA8}" dt="2020-09-22T12:25:14.077" v="9979" actId="1035"/>
          <ac:spMkLst>
            <pc:docMk/>
            <pc:sldMk cId="3432816943" sldId="372"/>
            <ac:spMk id="16" creationId="{306FD420-6943-4C83-8288-96DB10F7A4FD}"/>
          </ac:spMkLst>
        </pc:spChg>
        <pc:spChg chg="del">
          <ac:chgData name="De Pooter Marijn" userId="634ff10e-5ce1-4de2-b291-de73628c3d81" providerId="ADAL" clId="{7AAA194D-561D-4692-8953-66E55C974DA8}" dt="2020-09-22T12:16:16.227" v="9758" actId="478"/>
          <ac:spMkLst>
            <pc:docMk/>
            <pc:sldMk cId="3432816943" sldId="372"/>
            <ac:spMk id="19" creationId="{DACA7568-704E-4790-AEE6-BEA28D324A68}"/>
          </ac:spMkLst>
        </pc:spChg>
        <pc:spChg chg="del">
          <ac:chgData name="De Pooter Marijn" userId="634ff10e-5ce1-4de2-b291-de73628c3d81" providerId="ADAL" clId="{7AAA194D-561D-4692-8953-66E55C974DA8}" dt="2020-09-22T12:16:46.450" v="9767" actId="478"/>
          <ac:spMkLst>
            <pc:docMk/>
            <pc:sldMk cId="3432816943" sldId="372"/>
            <ac:spMk id="23" creationId="{13B38A67-F2D3-42D2-B598-3567C9CE5F4D}"/>
          </ac:spMkLst>
        </pc:spChg>
        <pc:spChg chg="del">
          <ac:chgData name="De Pooter Marijn" userId="634ff10e-5ce1-4de2-b291-de73628c3d81" providerId="ADAL" clId="{7AAA194D-561D-4692-8953-66E55C974DA8}" dt="2020-09-22T12:17:37.117" v="9817" actId="478"/>
          <ac:spMkLst>
            <pc:docMk/>
            <pc:sldMk cId="3432816943" sldId="372"/>
            <ac:spMk id="28" creationId="{78F8B962-5959-4E49-8F28-4E5A87754548}"/>
          </ac:spMkLst>
        </pc:spChg>
        <pc:spChg chg="add mod">
          <ac:chgData name="De Pooter Marijn" userId="634ff10e-5ce1-4de2-b291-de73628c3d81" providerId="ADAL" clId="{7AAA194D-561D-4692-8953-66E55C974DA8}" dt="2020-09-22T12:55:43.548" v="10624" actId="207"/>
          <ac:spMkLst>
            <pc:docMk/>
            <pc:sldMk cId="3432816943" sldId="372"/>
            <ac:spMk id="29" creationId="{C3AACF5A-625E-4762-8ED1-9EE3E57B1DED}"/>
          </ac:spMkLst>
        </pc:spChg>
        <pc:spChg chg="add mod">
          <ac:chgData name="De Pooter Marijn" userId="634ff10e-5ce1-4de2-b291-de73628c3d81" providerId="ADAL" clId="{7AAA194D-561D-4692-8953-66E55C974DA8}" dt="2020-09-22T12:55:45.860" v="10625" actId="207"/>
          <ac:spMkLst>
            <pc:docMk/>
            <pc:sldMk cId="3432816943" sldId="372"/>
            <ac:spMk id="30" creationId="{F664A2E0-A03B-4CF9-BB3B-867CB89AA1AD}"/>
          </ac:spMkLst>
        </pc:spChg>
        <pc:spChg chg="add del mod">
          <ac:chgData name="De Pooter Marijn" userId="634ff10e-5ce1-4de2-b291-de73628c3d81" providerId="ADAL" clId="{7AAA194D-561D-4692-8953-66E55C974DA8}" dt="2020-09-22T12:55:48.101" v="10626" actId="207"/>
          <ac:spMkLst>
            <pc:docMk/>
            <pc:sldMk cId="3432816943" sldId="372"/>
            <ac:spMk id="31" creationId="{8BFE6A63-CCD0-47BC-A73C-62456BEB3670}"/>
          </ac:spMkLst>
        </pc:sp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4" creationId="{7E9F4DF0-BF94-4B4E-A8B9-8BCF9F3D82A2}"/>
          </ac:graphicFrameMkLst>
        </pc:graphicFrameChg>
        <pc:graphicFrameChg chg="mod">
          <ac:chgData name="De Pooter Marijn" userId="634ff10e-5ce1-4de2-b291-de73628c3d81" providerId="ADAL" clId="{7AAA194D-561D-4692-8953-66E55C974DA8}" dt="2020-09-22T12:25:14.077" v="9979" actId="1035"/>
          <ac:graphicFrameMkLst>
            <pc:docMk/>
            <pc:sldMk cId="3432816943" sldId="372"/>
            <ac:graphicFrameMk id="15" creationId="{31F4AF80-6DC9-4F9D-8A0F-83A355BCED23}"/>
          </ac:graphicFrameMkLst>
        </pc:graphicFrame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7" creationId="{9BF0C75E-9814-42BD-B2A0-147D1911A969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1" creationId="{BE331AB7-8740-4572-9705-44F7A5346D50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2" creationId="{CA98F713-39F4-4000-968A-AF31EB879868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5" creationId="{3CEB61A1-D194-4850-9B0A-13B5AAA8C23F}"/>
          </ac:cxnSpMkLst>
        </pc:cxnChg>
        <pc:cxnChg chg="mod">
          <ac:chgData name="De Pooter Marijn" userId="634ff10e-5ce1-4de2-b291-de73628c3d81" providerId="ADAL" clId="{7AAA194D-561D-4692-8953-66E55C974DA8}" dt="2020-09-22T12:25:14.077" v="9979" actId="1035"/>
          <ac:cxnSpMkLst>
            <pc:docMk/>
            <pc:sldMk cId="3432816943" sldId="372"/>
            <ac:cxnSpMk id="27" creationId="{1F05C2B8-0382-42C9-9307-EEB28DAA8FF4}"/>
          </ac:cxnSpMkLst>
        </pc:cxnChg>
      </pc:sldChg>
      <pc:sldChg chg="delSp modSp add mod delAnim modAnim">
        <pc:chgData name="De Pooter Marijn" userId="634ff10e-5ce1-4de2-b291-de73628c3d81" providerId="ADAL" clId="{7AAA194D-561D-4692-8953-66E55C974DA8}" dt="2020-09-22T12:55:59.084" v="10629" actId="207"/>
        <pc:sldMkLst>
          <pc:docMk/>
          <pc:sldMk cId="122917963" sldId="373"/>
        </pc:sldMkLst>
        <pc:spChg chg="mod">
          <ac:chgData name="De Pooter Marijn" userId="634ff10e-5ce1-4de2-b291-de73628c3d81" providerId="ADAL" clId="{7AAA194D-561D-4692-8953-66E55C974DA8}" dt="2020-09-22T12:39:51.863" v="10235" actId="20577"/>
          <ac:spMkLst>
            <pc:docMk/>
            <pc:sldMk cId="122917963" sldId="373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2:55:53.188" v="10627" actId="207"/>
          <ac:spMkLst>
            <pc:docMk/>
            <pc:sldMk cId="122917963" sldId="373"/>
            <ac:spMk id="29" creationId="{C3AACF5A-625E-4762-8ED1-9EE3E57B1DED}"/>
          </ac:spMkLst>
        </pc:spChg>
        <pc:spChg chg="mod">
          <ac:chgData name="De Pooter Marijn" userId="634ff10e-5ce1-4de2-b291-de73628c3d81" providerId="ADAL" clId="{7AAA194D-561D-4692-8953-66E55C974DA8}" dt="2020-09-22T12:55:55.700" v="10628" actId="207"/>
          <ac:spMkLst>
            <pc:docMk/>
            <pc:sldMk cId="122917963" sldId="373"/>
            <ac:spMk id="30" creationId="{F664A2E0-A03B-4CF9-BB3B-867CB89AA1AD}"/>
          </ac:spMkLst>
        </pc:spChg>
        <pc:spChg chg="mod">
          <ac:chgData name="De Pooter Marijn" userId="634ff10e-5ce1-4de2-b291-de73628c3d81" providerId="ADAL" clId="{7AAA194D-561D-4692-8953-66E55C974DA8}" dt="2020-09-22T12:55:59.084" v="10629" actId="207"/>
          <ac:spMkLst>
            <pc:docMk/>
            <pc:sldMk cId="122917963" sldId="373"/>
            <ac:spMk id="31" creationId="{8BFE6A63-CCD0-47BC-A73C-62456BEB3670}"/>
          </ac:spMkLst>
        </pc:spChg>
        <pc:cxnChg chg="del">
          <ac:chgData name="De Pooter Marijn" userId="634ff10e-5ce1-4de2-b291-de73628c3d81" providerId="ADAL" clId="{7AAA194D-561D-4692-8953-66E55C974DA8}" dt="2020-09-22T12:41:14.050" v="10271" actId="478"/>
          <ac:cxnSpMkLst>
            <pc:docMk/>
            <pc:sldMk cId="122917963" sldId="373"/>
            <ac:cxnSpMk id="7" creationId="{9BF0C75E-9814-42BD-B2A0-147D1911A969}"/>
          </ac:cxnSpMkLst>
        </pc:cxnChg>
        <pc:cxnChg chg="del">
          <ac:chgData name="De Pooter Marijn" userId="634ff10e-5ce1-4de2-b291-de73628c3d81" providerId="ADAL" clId="{7AAA194D-561D-4692-8953-66E55C974DA8}" dt="2020-09-22T12:41:10.068" v="10269" actId="478"/>
          <ac:cxnSpMkLst>
            <pc:docMk/>
            <pc:sldMk cId="122917963" sldId="373"/>
            <ac:cxnSpMk id="22" creationId="{CA98F713-39F4-4000-968A-AF31EB879868}"/>
          </ac:cxnSpMkLst>
        </pc:cxnChg>
        <pc:cxnChg chg="del">
          <ac:chgData name="De Pooter Marijn" userId="634ff10e-5ce1-4de2-b291-de73628c3d81" providerId="ADAL" clId="{7AAA194D-561D-4692-8953-66E55C974DA8}" dt="2020-09-22T12:41:20.417" v="10272" actId="478"/>
          <ac:cxnSpMkLst>
            <pc:docMk/>
            <pc:sldMk cId="122917963" sldId="373"/>
            <ac:cxnSpMk id="25" creationId="{3CEB61A1-D194-4850-9B0A-13B5AAA8C23F}"/>
          </ac:cxnSpMkLst>
        </pc:cxnChg>
        <pc:cxnChg chg="del">
          <ac:chgData name="De Pooter Marijn" userId="634ff10e-5ce1-4de2-b291-de73628c3d81" providerId="ADAL" clId="{7AAA194D-561D-4692-8953-66E55C974DA8}" dt="2020-09-22T12:41:11.591" v="10270" actId="478"/>
          <ac:cxnSpMkLst>
            <pc:docMk/>
            <pc:sldMk cId="122917963" sldId="373"/>
            <ac:cxnSpMk id="27" creationId="{1F05C2B8-0382-42C9-9307-EEB28DAA8FF4}"/>
          </ac:cxnSpMkLst>
        </pc:cxnChg>
      </pc:sldChg>
      <pc:sldChg chg="delSp modSp add mod ord">
        <pc:chgData name="De Pooter Marijn" userId="634ff10e-5ce1-4de2-b291-de73628c3d81" providerId="ADAL" clId="{7AAA194D-561D-4692-8953-66E55C974DA8}" dt="2020-09-22T12:49:10.804" v="10325" actId="207"/>
        <pc:sldMkLst>
          <pc:docMk/>
          <pc:sldMk cId="3315531186" sldId="374"/>
        </pc:sldMkLst>
        <pc:spChg chg="mod">
          <ac:chgData name="De Pooter Marijn" userId="634ff10e-5ce1-4de2-b291-de73628c3d81" providerId="ADAL" clId="{7AAA194D-561D-4692-8953-66E55C974DA8}" dt="2020-09-22T12:48:15.886" v="10278"/>
          <ac:spMkLst>
            <pc:docMk/>
            <pc:sldMk cId="3315531186" sldId="374"/>
            <ac:spMk id="2" creationId="{E86959B1-3923-4945-A1AB-86C646A4550E}"/>
          </ac:spMkLst>
        </pc:spChg>
        <pc:spChg chg="mod">
          <ac:chgData name="De Pooter Marijn" userId="634ff10e-5ce1-4de2-b291-de73628c3d81" providerId="ADAL" clId="{7AAA194D-561D-4692-8953-66E55C974DA8}" dt="2020-09-22T12:49:10.804" v="10325" actId="207"/>
          <ac:spMkLst>
            <pc:docMk/>
            <pc:sldMk cId="3315531186" sldId="374"/>
            <ac:spMk id="3" creationId="{4ECABE3C-BC33-8245-822C-EE2D7505A266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8" creationId="{32C1DE79-7AFE-4D0A-B244-0B0B0719D30A}"/>
          </ac:spMkLst>
        </pc:spChg>
        <pc:spChg chg="del">
          <ac:chgData name="De Pooter Marijn" userId="634ff10e-5ce1-4de2-b291-de73628c3d81" providerId="ADAL" clId="{7AAA194D-561D-4692-8953-66E55C974DA8}" dt="2020-09-22T12:48:25.849" v="10279" actId="478"/>
          <ac:spMkLst>
            <pc:docMk/>
            <pc:sldMk cId="3315531186" sldId="374"/>
            <ac:spMk id="27" creationId="{DD93249C-2DAD-4485-AEF6-8CB44F025A97}"/>
          </ac:spMkLst>
        </pc:sp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3" creationId="{5DED71B6-93C8-4AD7-8F84-63B21DEE5F99}"/>
          </ac:graphicFrameMkLst>
        </pc:graphicFrameChg>
        <pc:graphicFrameChg chg="del">
          <ac:chgData name="De Pooter Marijn" userId="634ff10e-5ce1-4de2-b291-de73628c3d81" providerId="ADAL" clId="{7AAA194D-561D-4692-8953-66E55C974DA8}" dt="2020-09-22T12:48:25.849" v="10279" actId="478"/>
          <ac:graphicFrameMkLst>
            <pc:docMk/>
            <pc:sldMk cId="3315531186" sldId="374"/>
            <ac:graphicFrameMk id="25" creationId="{B63B5C57-6C9B-4DEE-ABDD-B08A045E5D8F}"/>
          </ac:graphicFrameMkLst>
        </pc:graphicFrame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29" creationId="{BEBB002E-7C27-4368-860E-36A3DB276C78}"/>
          </ac:cxnSpMkLst>
        </pc:cxnChg>
        <pc:cxnChg chg="del">
          <ac:chgData name="De Pooter Marijn" userId="634ff10e-5ce1-4de2-b291-de73628c3d81" providerId="ADAL" clId="{7AAA194D-561D-4692-8953-66E55C974DA8}" dt="2020-09-22T12:48:25.849" v="10279" actId="478"/>
          <ac:cxnSpMkLst>
            <pc:docMk/>
            <pc:sldMk cId="3315531186" sldId="374"/>
            <ac:cxnSpMk id="31" creationId="{0DD76F16-E1C8-4B4D-9D9A-8CB2FB486189}"/>
          </ac:cxnSpMkLst>
        </pc:cxnChg>
      </pc:sldChg>
      <pc:sldChg chg="modSp add mod ord">
        <pc:chgData name="De Pooter Marijn" userId="634ff10e-5ce1-4de2-b291-de73628c3d81" providerId="ADAL" clId="{7AAA194D-561D-4692-8953-66E55C974DA8}" dt="2020-09-22T14:33:42.657" v="10657" actId="20577"/>
        <pc:sldMkLst>
          <pc:docMk/>
          <pc:sldMk cId="939752524" sldId="375"/>
        </pc:sldMkLst>
        <pc:spChg chg="mod">
          <ac:chgData name="De Pooter Marijn" userId="634ff10e-5ce1-4de2-b291-de73628c3d81" providerId="ADAL" clId="{7AAA194D-561D-4692-8953-66E55C974DA8}" dt="2020-09-22T12:59:02.545" v="10655" actId="20577"/>
          <ac:spMkLst>
            <pc:docMk/>
            <pc:sldMk cId="939752524" sldId="375"/>
            <ac:spMk id="3" creationId="{4ECABE3C-BC33-8245-822C-EE2D7505A266}"/>
          </ac:spMkLst>
        </pc:spChg>
        <pc:spChg chg="mod">
          <ac:chgData name="De Pooter Marijn" userId="634ff10e-5ce1-4de2-b291-de73628c3d81" providerId="ADAL" clId="{7AAA194D-561D-4692-8953-66E55C974DA8}" dt="2020-09-22T14:33:42.657" v="10657" actId="20577"/>
          <ac:spMkLst>
            <pc:docMk/>
            <pc:sldMk cId="939752524" sldId="375"/>
            <ac:spMk id="12" creationId="{893332EB-3BE4-4C65-8F02-ACF03AF458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4/10/2020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 server en databaseniveau kan je het commando </a:t>
            </a:r>
            <a:r>
              <a:rPr lang="en-US" sz="12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SHOW VARIABLES </a:t>
            </a:r>
            <a:r>
              <a:rPr lang="en-US" sz="1200" dirty="0" err="1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gebruiken</a:t>
            </a:r>
            <a:r>
              <a:rPr lang="en-US" sz="12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 om de </a:t>
            </a:r>
            <a:r>
              <a:rPr lang="en-US" sz="1200" dirty="0" err="1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huidige</a:t>
            </a:r>
            <a:r>
              <a:rPr lang="en-US" sz="12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instelling</a:t>
            </a:r>
            <a:r>
              <a:rPr lang="en-US" sz="12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te</a:t>
            </a:r>
            <a:r>
              <a:rPr lang="en-US" sz="12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bekijken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5014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Merk op dat op Kolomniveau het </a:t>
            </a:r>
            <a:r>
              <a:rPr lang="nl-BE" dirty="0" err="1"/>
              <a:t>keyword</a:t>
            </a:r>
            <a:r>
              <a:rPr lang="nl-BE" dirty="0"/>
              <a:t> DEFAULT niet gekoppeld wordt aan CHARSET.</a:t>
            </a:r>
          </a:p>
          <a:p>
            <a:r>
              <a:rPr lang="nl-BE" dirty="0"/>
              <a:t>Dit is zo omdat DEFAULT op kolomniveau enkel gebruikt mag worden om een standaardwaarde toe te kennen.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833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901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Let op, wanneer op een bepaalde positie het datatype van de in te voegen waarde overeenkomt met datatype van kolom kan </a:t>
            </a:r>
            <a:r>
              <a:rPr lang="nl-BE" dirty="0" err="1"/>
              <a:t>MySQL</a:t>
            </a:r>
            <a:r>
              <a:rPr lang="nl-BE" dirty="0"/>
              <a:t> de fout niet herkennen.</a:t>
            </a:r>
          </a:p>
          <a:p>
            <a:r>
              <a:rPr lang="nl-BE" dirty="0"/>
              <a:t>Het gaat dan immers om een inhoudelijke fout.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447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36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Wanneer een default waarde is ingesteld voor een kolomspecificatie zal deze waarde ingevuld worden!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880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4/10/2020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4/10/2020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4/10/2020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4/10/2020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4/10/2020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4/10/2020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4/10/2020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4/10/2020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Databanken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3 - </a:t>
            </a:r>
            <a:r>
              <a:rPr lang="nl-BE" dirty="0" err="1"/>
              <a:t>Karaktersets</a:t>
            </a:r>
            <a:r>
              <a:rPr lang="nl-BE" dirty="0"/>
              <a:t> en mutaties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160000"/>
            <a:ext cx="8305200" cy="2260800"/>
          </a:xfrm>
        </p:spPr>
        <p:txBody>
          <a:bodyPr>
            <a:noAutofit/>
          </a:bodyPr>
          <a:lstStyle/>
          <a:p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charset_name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i="1" dirty="0"/>
              <a:t>: </a:t>
            </a:r>
          </a:p>
          <a:p>
            <a:pPr lvl="1"/>
            <a:r>
              <a:rPr lang="nl-BE" sz="1600" dirty="0"/>
              <a:t>De naam van de karakterset die je wenst te gebruiken voor de database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6EC7CE0E-9844-48E7-9157-7B21B0C5D34E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281035" cy="620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DATABASE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SCHEMA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A67F59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EXISTS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db_name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nl-BE" sz="1600" b="1" i="1" dirty="0">
                <a:latin typeface="Courier New" pitchFamily="49" charset="0"/>
                <a:cs typeface="Courier New" pitchFamily="49" charset="0"/>
              </a:rPr>
            </a:b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[[</a:t>
            </a:r>
            <a:r>
              <a:rPr lang="nl-BE" sz="1600" b="1" i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i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CHARACTER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b="1" i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SET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6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charset_name</a:t>
            </a:r>
            <a:r>
              <a:rPr lang="nl-BE" sz="1600" b="1" i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05BD1424-4EED-4B9A-8267-AC229556D7C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A1E9595-A724-43BC-A994-03FE9F3C2E63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F28F863-2FB8-4C46-BA8A-427581F0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16E153A6-417C-4915-AADD-6590526C2E3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24B4178C-6D22-4445-A2AF-E9854F10242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97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Instellen op database niveau:</a:t>
            </a:r>
          </a:p>
          <a:p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Latin1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CHARACTER 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CHARACTER 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Instellen op tabel niveau en kolom niveau:</a:t>
            </a:r>
          </a:p>
          <a:p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 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30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CardBarcode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13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Latin1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F96D24C4-2196-496A-975A-9EA6A2EA61CF}"/>
              </a:ext>
            </a:extLst>
          </p:cNvPr>
          <p:cNvSpPr txBox="1"/>
          <p:nvPr/>
        </p:nvSpPr>
        <p:spPr>
          <a:xfrm>
            <a:off x="1609837" y="4059691"/>
            <a:ext cx="2410500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Instellen op tabelniveau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A40E791-7839-429F-9344-92A8DC290DEB}"/>
              </a:ext>
            </a:extLst>
          </p:cNvPr>
          <p:cNvCxnSpPr>
            <a:cxnSpLocks/>
          </p:cNvCxnSpPr>
          <p:nvPr/>
        </p:nvCxnSpPr>
        <p:spPr>
          <a:xfrm flipH="1">
            <a:off x="2821661" y="3687828"/>
            <a:ext cx="4603" cy="36985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54E16361-85E0-41FB-8415-2AB430415EB6}"/>
              </a:ext>
            </a:extLst>
          </p:cNvPr>
          <p:cNvSpPr txBox="1"/>
          <p:nvPr/>
        </p:nvSpPr>
        <p:spPr>
          <a:xfrm>
            <a:off x="6084032" y="3150968"/>
            <a:ext cx="2536144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Instellen op kolomniveau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648BFD9-B512-4DF0-8186-77574258F9E4}"/>
              </a:ext>
            </a:extLst>
          </p:cNvPr>
          <p:cNvCxnSpPr>
            <a:endCxn id="17" idx="1"/>
          </p:cNvCxnSpPr>
          <p:nvPr/>
        </p:nvCxnSpPr>
        <p:spPr>
          <a:xfrm flipV="1">
            <a:off x="5531738" y="3320245"/>
            <a:ext cx="552294" cy="48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hoek 6">
            <a:extLst>
              <a:ext uri="{FF2B5EF4-FFF2-40B4-BE49-F238E27FC236}">
                <a16:creationId xmlns:a16="http://schemas.microsoft.com/office/drawing/2014/main" id="{A325F94D-9042-4B30-B3FD-973A658C179E}"/>
              </a:ext>
            </a:extLst>
          </p:cNvPr>
          <p:cNvSpPr/>
          <p:nvPr/>
        </p:nvSpPr>
        <p:spPr>
          <a:xfrm>
            <a:off x="3929653" y="3150968"/>
            <a:ext cx="1602085" cy="33855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C5D094A-162E-42A6-9578-7E255706A093}"/>
              </a:ext>
            </a:extLst>
          </p:cNvPr>
          <p:cNvSpPr/>
          <p:nvPr/>
        </p:nvSpPr>
        <p:spPr>
          <a:xfrm>
            <a:off x="1960099" y="3439771"/>
            <a:ext cx="1727729" cy="24805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363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Kies in functie van de gegevens de gepaste karakterset!</a:t>
            </a:r>
          </a:p>
          <a:p>
            <a:r>
              <a:rPr lang="nl-BE" sz="1600" dirty="0"/>
              <a:t>Bepaalde </a:t>
            </a:r>
            <a:r>
              <a:rPr lang="nl-BE" sz="1600" dirty="0" err="1"/>
              <a:t>karaktersets</a:t>
            </a:r>
            <a:r>
              <a:rPr lang="nl-BE" sz="1600" dirty="0"/>
              <a:t> gebruiken meer opslagruimte voor het bewaren van gegevens!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3 – Oefening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70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Collation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912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Bepalen welke </a:t>
            </a:r>
            <a:r>
              <a:rPr lang="nl-BE" sz="1600" dirty="0" err="1"/>
              <a:t>regelset</a:t>
            </a:r>
            <a:r>
              <a:rPr lang="nl-BE" sz="1600" dirty="0"/>
              <a:t> gebruikt wordt om alfanumerieke gegevens te sorteren en vergelijken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8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Verschillen in sorteren en/of vergelijken alfanumerieke waarden per land/cultuur</a:t>
            </a:r>
          </a:p>
          <a:p>
            <a:r>
              <a:rPr lang="nl-BE" sz="1600" dirty="0"/>
              <a:t>Regels hiervoor worden vastgelegd in </a:t>
            </a:r>
            <a:r>
              <a:rPr lang="nl-BE" sz="1600" dirty="0" err="1"/>
              <a:t>regelset</a:t>
            </a:r>
            <a:endParaRPr lang="nl-BE" sz="1600" dirty="0"/>
          </a:p>
          <a:p>
            <a:r>
              <a:rPr lang="nl-BE" sz="1600" dirty="0" err="1"/>
              <a:t>Regelset</a:t>
            </a:r>
            <a:r>
              <a:rPr lang="nl-BE" sz="1600" dirty="0"/>
              <a:t> hangt samen met karakterset</a:t>
            </a:r>
          </a:p>
          <a:p>
            <a:r>
              <a:rPr lang="nl-BE" sz="1600" dirty="0"/>
              <a:t>Meerdere regelsets mogelijk per karakterset</a:t>
            </a:r>
          </a:p>
          <a:p>
            <a:r>
              <a:rPr lang="nl-BE" sz="1600" dirty="0"/>
              <a:t>Naam begint met naam van karakterset en eindigt op ci of bin</a:t>
            </a:r>
          </a:p>
          <a:p>
            <a:pPr lvl="1"/>
            <a:r>
              <a:rPr lang="nl-BE" sz="1600" dirty="0"/>
              <a:t>ci = case </a:t>
            </a:r>
            <a:r>
              <a:rPr lang="nl-BE" sz="1600" dirty="0" err="1"/>
              <a:t>insensitive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vergelijking niet hoofdlettergevoelig  ‘A’ = ‘a’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bin = case </a:t>
            </a:r>
            <a:r>
              <a:rPr lang="nl-BE" sz="1600" dirty="0" err="1">
                <a:sym typeface="Wingdings" panose="05000000000000000000" pitchFamily="2" charset="2"/>
              </a:rPr>
              <a:t>sensitive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vergelijking hoofdlettergevoelig  ‘A’ &lt;&gt; ‘a’</a:t>
            </a:r>
          </a:p>
          <a:p>
            <a:r>
              <a:rPr lang="nl-BE" sz="1600" dirty="0">
                <a:sym typeface="Wingdings" panose="05000000000000000000" pitchFamily="2" charset="2"/>
              </a:rPr>
              <a:t>Indien expliciete specificatie van karakterset komt collation specificatie erna</a:t>
            </a:r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94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Sorteren van zelfde records gebruik makend van verschillende collation</a:t>
            </a:r>
          </a:p>
          <a:p>
            <a:r>
              <a:rPr lang="nl-BE" sz="1600" dirty="0"/>
              <a:t>Voorbeeld: Tabel “T1” met 1 kolom “K1” met daarin 4 records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76A053E-4003-40F9-83CF-DB1B1F824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70414"/>
              </p:ext>
            </p:extLst>
          </p:nvPr>
        </p:nvGraphicFramePr>
        <p:xfrm>
          <a:off x="4174800" y="2408359"/>
          <a:ext cx="110746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68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</a:tblGrid>
              <a:tr h="177760">
                <a:tc>
                  <a:txBody>
                    <a:bodyPr/>
                    <a:lstStyle/>
                    <a:p>
                      <a:r>
                        <a:rPr lang="nl-BE" sz="1200" dirty="0"/>
                        <a:t>K1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17776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MySQL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177760">
                <a:tc>
                  <a:txBody>
                    <a:bodyPr/>
                    <a:lstStyle/>
                    <a:p>
                      <a:r>
                        <a:rPr lang="nl-BE" sz="1200" dirty="0"/>
                        <a:t>Müller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177760">
                <a:tc>
                  <a:txBody>
                    <a:bodyPr/>
                    <a:lstStyle/>
                    <a:p>
                      <a:r>
                        <a:rPr lang="nl-BE" sz="1200" dirty="0"/>
                        <a:t>MX Systems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17776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Muffler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634C4EE-68F1-41D6-9104-0C1755122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552198"/>
              </p:ext>
            </p:extLst>
          </p:nvPr>
        </p:nvGraphicFramePr>
        <p:xfrm>
          <a:off x="918074" y="2786972"/>
          <a:ext cx="1107468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68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K1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Muffler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MX Systems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Müller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MySQL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A81FA005-C3C8-48A2-8A01-8F3E54B54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58643"/>
              </p:ext>
            </p:extLst>
          </p:nvPr>
        </p:nvGraphicFramePr>
        <p:xfrm>
          <a:off x="7440463" y="2786556"/>
          <a:ext cx="1107468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468">
                  <a:extLst>
                    <a:ext uri="{9D8B030D-6E8A-4147-A177-3AD203B41FA5}">
                      <a16:colId xmlns:a16="http://schemas.microsoft.com/office/drawing/2014/main" val="195498578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K1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917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Muffler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00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Müller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004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/>
                        <a:t>MX Systems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68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nl-BE" sz="1200" dirty="0" err="1"/>
                        <a:t>MySQL</a:t>
                      </a:r>
                      <a:endParaRPr lang="nl-BE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239039"/>
                  </a:ext>
                </a:extLst>
              </a:tr>
            </a:tbl>
          </a:graphicData>
        </a:graphic>
      </p:graphicFrame>
      <p:sp>
        <p:nvSpPr>
          <p:cNvPr id="17" name="Tekstvak 16">
            <a:extLst>
              <a:ext uri="{FF2B5EF4-FFF2-40B4-BE49-F238E27FC236}">
                <a16:creationId xmlns:a16="http://schemas.microsoft.com/office/drawing/2014/main" id="{B46781C4-D3EC-4ECE-8BD2-333203B23D67}"/>
              </a:ext>
            </a:extLst>
          </p:cNvPr>
          <p:cNvSpPr txBox="1"/>
          <p:nvPr/>
        </p:nvSpPr>
        <p:spPr>
          <a:xfrm rot="20940000">
            <a:off x="1962825" y="3014917"/>
            <a:ext cx="2265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 collation latin1_swedish_ci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215220F2-D9D8-42D9-9453-5ECED2A9CD50}"/>
              </a:ext>
            </a:extLst>
          </p:cNvPr>
          <p:cNvSpPr txBox="1"/>
          <p:nvPr/>
        </p:nvSpPr>
        <p:spPr>
          <a:xfrm rot="660000">
            <a:off x="5207674" y="3010025"/>
            <a:ext cx="2265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 collation latin1_german_ci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1397F6FE-483A-4921-A979-96977698876F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2025542" y="3094159"/>
            <a:ext cx="2149258" cy="41281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8794123-82D0-4A36-9DB0-A8B0A40061AB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82268" y="3094159"/>
            <a:ext cx="2158195" cy="41239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5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Vergelijken van records gebruik makend van verschillende collation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0B4F9B93-C160-4E72-BD8E-8039B00C4072}"/>
              </a:ext>
            </a:extLst>
          </p:cNvPr>
          <p:cNvSpPr txBox="1"/>
          <p:nvPr/>
        </p:nvSpPr>
        <p:spPr>
          <a:xfrm>
            <a:off x="928653" y="1713218"/>
            <a:ext cx="4240351" cy="2246769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>
            <a:spAutoFit/>
          </a:bodyPr>
          <a:lstStyle/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CREATE TABLE 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T1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</a:p>
          <a:p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K1	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CHAR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altLang="nl-BE" sz="1400" dirty="0">
                <a:solidFill>
                  <a:srgbClr val="F0A030"/>
                </a:solidFill>
                <a:latin typeface="Consolas" panose="020B0609020204030204" pitchFamily="49" charset="0"/>
                <a:cs typeface="Courier New" pitchFamily="49" charset="0"/>
              </a:rPr>
              <a:t>10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) </a:t>
            </a:r>
            <a:b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</a:b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	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CHARACTER SET 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utf8mb4</a:t>
            </a:r>
            <a:b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</a:b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	</a:t>
            </a:r>
            <a:r>
              <a:rPr lang="en-US" altLang="nl-BE" sz="1400" b="1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COLLATE </a:t>
            </a:r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utf8mb4_hungarian_ci</a:t>
            </a:r>
            <a:b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</a:b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	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NOT NULL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,</a:t>
            </a:r>
          </a:p>
          <a:p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K2	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VARCHAR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altLang="nl-BE" sz="1400" dirty="0">
                <a:solidFill>
                  <a:srgbClr val="F0A030"/>
                </a:solidFill>
                <a:latin typeface="Consolas" panose="020B0609020204030204" pitchFamily="49" charset="0"/>
                <a:cs typeface="Courier New" pitchFamily="49" charset="0"/>
              </a:rPr>
              <a:t>10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) </a:t>
            </a:r>
            <a:b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</a:b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	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CHARACTER SET 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utf8mb4</a:t>
            </a:r>
          </a:p>
          <a:p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	</a:t>
            </a:r>
            <a:r>
              <a:rPr lang="en-US" altLang="nl-BE" sz="1400" b="1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COLLATE</a:t>
            </a:r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utf8mb4_danish_ci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  <a:endParaRPr lang="nl-BE" sz="1400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86D2467-21D6-44BD-94B1-CF645CAF021E}"/>
              </a:ext>
            </a:extLst>
          </p:cNvPr>
          <p:cNvSpPr txBox="1"/>
          <p:nvPr/>
        </p:nvSpPr>
        <p:spPr>
          <a:xfrm>
            <a:off x="5721256" y="1713218"/>
            <a:ext cx="1732835" cy="2246769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>
            <a:spAutoFit/>
          </a:bodyPr>
          <a:lstStyle/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SELECT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*</a:t>
            </a:r>
          </a:p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FROM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T1</a:t>
            </a:r>
          </a:p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WHERE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K1 &gt;= K2;</a:t>
            </a: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nl-BE" sz="1400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64973C47-E3C7-40A5-AF28-FE7C8D53E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23" y="4181002"/>
            <a:ext cx="5809524" cy="190476"/>
          </a:xfrm>
          <a:prstGeom prst="rect">
            <a:avLst/>
          </a:prstGeom>
          <a:ln>
            <a:solidFill>
              <a:srgbClr val="AD0F0A"/>
            </a:solidFill>
          </a:ln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8E5E1A1-80DE-42D2-9340-783E1E9EA32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5169004" y="2836603"/>
            <a:ext cx="5522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4280C558-68C4-48A5-8294-10C9535C23C0}"/>
              </a:ext>
            </a:extLst>
          </p:cNvPr>
          <p:cNvCxnSpPr>
            <a:cxnSpLocks/>
          </p:cNvCxnSpPr>
          <p:nvPr/>
        </p:nvCxnSpPr>
        <p:spPr>
          <a:xfrm>
            <a:off x="8053736" y="3959987"/>
            <a:ext cx="0" cy="19047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52CC703-CE6E-41DB-BE54-E6CD3843679E}"/>
              </a:ext>
            </a:extLst>
          </p:cNvPr>
          <p:cNvSpPr txBox="1"/>
          <p:nvPr/>
        </p:nvSpPr>
        <p:spPr>
          <a:xfrm>
            <a:off x="7895334" y="1713218"/>
            <a:ext cx="320013" cy="2246769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nl-BE" sz="14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/>
            <a:endParaRPr lang="nl-BE" sz="14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3753C1B0-60FD-4312-8D8A-EF4062D42D8B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7454091" y="2836603"/>
            <a:ext cx="4412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3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  <a:p>
            <a:r>
              <a:rPr lang="nl-BE" dirty="0"/>
              <a:t>Collation</a:t>
            </a:r>
          </a:p>
          <a:p>
            <a:r>
              <a:rPr lang="nl-BE" dirty="0"/>
              <a:t>Tabelschema wijzigen </a:t>
            </a:r>
          </a:p>
          <a:p>
            <a:r>
              <a:rPr lang="nl-BE" dirty="0"/>
              <a:t>Gegevens toevoegen</a:t>
            </a:r>
          </a:p>
          <a:p>
            <a:r>
              <a:rPr lang="nl-BE" dirty="0"/>
              <a:t>Gegevens wijzigen</a:t>
            </a:r>
          </a:p>
          <a:p>
            <a:r>
              <a:rPr lang="nl-BE" dirty="0"/>
              <a:t>Gegevens verwijderen</a:t>
            </a:r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Vergelijken van records gebruik makend van verschillende collation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586D2467-21D6-44BD-94B1-CF645CAF021E}"/>
              </a:ext>
            </a:extLst>
          </p:cNvPr>
          <p:cNvSpPr txBox="1"/>
          <p:nvPr/>
        </p:nvSpPr>
        <p:spPr>
          <a:xfrm>
            <a:off x="2031032" y="1712055"/>
            <a:ext cx="4392437" cy="2246769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>
            <a:spAutoFit/>
          </a:bodyPr>
          <a:lstStyle/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SELECT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*</a:t>
            </a:r>
          </a:p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FROM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T1</a:t>
            </a:r>
          </a:p>
          <a:p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WHERE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	K1 </a:t>
            </a:r>
            <a:r>
              <a:rPr lang="en-US" altLang="nl-BE" sz="14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COLLATE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altLang="nl-BE" sz="1400" b="1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utf8mb4_danish_ci </a:t>
            </a:r>
            <a:r>
              <a:rPr lang="en-US" altLang="nl-BE" sz="1400" dirty="0">
                <a:solidFill>
                  <a:srgbClr val="68676C"/>
                </a:solidFill>
                <a:latin typeface="Consolas" panose="020B0609020204030204" pitchFamily="49" charset="0"/>
                <a:cs typeface="Courier New" pitchFamily="49" charset="0"/>
              </a:rPr>
              <a:t>&gt;= K2;</a:t>
            </a: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400" dirty="0">
              <a:solidFill>
                <a:srgbClr val="68676C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nl-BE" sz="1400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652CC703-CE6E-41DB-BE54-E6CD3843679E}"/>
              </a:ext>
            </a:extLst>
          </p:cNvPr>
          <p:cNvSpPr txBox="1"/>
          <p:nvPr/>
        </p:nvSpPr>
        <p:spPr>
          <a:xfrm>
            <a:off x="897552" y="1713218"/>
            <a:ext cx="320013" cy="2246769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nl-BE" sz="14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algn="ctr"/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  <a:p>
            <a:pPr algn="ctr"/>
            <a:endParaRPr lang="nl-BE" sz="14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3753C1B0-60FD-4312-8D8A-EF4062D42D8B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 flipV="1">
            <a:off x="1217565" y="2835440"/>
            <a:ext cx="813467" cy="116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F06AC870-D88B-4CC5-8851-52B09ECB9EC5}"/>
              </a:ext>
            </a:extLst>
          </p:cNvPr>
          <p:cNvSpPr/>
          <p:nvPr/>
        </p:nvSpPr>
        <p:spPr>
          <a:xfrm>
            <a:off x="2841441" y="2820326"/>
            <a:ext cx="2569389" cy="247826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1389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98" y="1440000"/>
            <a:ext cx="8305200" cy="2757062"/>
          </a:xfrm>
        </p:spPr>
        <p:txBody>
          <a:bodyPr>
            <a:noAutofit/>
          </a:bodyPr>
          <a:lstStyle/>
          <a:p>
            <a:r>
              <a:rPr lang="nl-BE" sz="1600" dirty="0"/>
              <a:t>Instellen op niveau van database:</a:t>
            </a:r>
          </a:p>
          <a:p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Latin1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latin1_bin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CHARACTER 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 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utf8mb4_general_ci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utf8mb4_bin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DATABASE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CHARACTER 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utf8mb4_bin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438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Autofit/>
          </a:bodyPr>
          <a:lstStyle/>
          <a:p>
            <a:r>
              <a:rPr lang="nl-BE" sz="1600" dirty="0"/>
              <a:t>Instellen op niveau van tabel en kolom:</a:t>
            </a:r>
          </a:p>
          <a:p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CREATE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`Id`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 PRIMARY KEY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30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VARCHAR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40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CardBarcode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13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Latin1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latin1_bin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DEFAULT CHARSET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utf8mb4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COLLATE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utf8mb4_bin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F96D24C4-2196-496A-975A-9EA6A2EA61CF}"/>
              </a:ext>
            </a:extLst>
          </p:cNvPr>
          <p:cNvSpPr txBox="1"/>
          <p:nvPr/>
        </p:nvSpPr>
        <p:spPr>
          <a:xfrm>
            <a:off x="2942693" y="4003598"/>
            <a:ext cx="2410500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Instellen op tabelniveau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8A40E791-7839-429F-9344-92A8DC290DEB}"/>
              </a:ext>
            </a:extLst>
          </p:cNvPr>
          <p:cNvCxnSpPr>
            <a:cxnSpLocks/>
            <a:stCxn id="22" idx="2"/>
            <a:endCxn id="10" idx="0"/>
          </p:cNvCxnSpPr>
          <p:nvPr/>
        </p:nvCxnSpPr>
        <p:spPr>
          <a:xfrm flipH="1">
            <a:off x="4147943" y="3702269"/>
            <a:ext cx="646801" cy="30132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54E16361-85E0-41FB-8415-2AB430415EB6}"/>
              </a:ext>
            </a:extLst>
          </p:cNvPr>
          <p:cNvSpPr txBox="1"/>
          <p:nvPr/>
        </p:nvSpPr>
        <p:spPr>
          <a:xfrm>
            <a:off x="5471913" y="4005450"/>
            <a:ext cx="2536144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Instellen op kolomniveau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C648BFD9-B512-4DF0-8186-77574258F9E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58443" y="3430552"/>
            <a:ext cx="181542" cy="57489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5BCB7F0F-DE42-4F3B-9B2C-0CA0D33C09DB}"/>
              </a:ext>
            </a:extLst>
          </p:cNvPr>
          <p:cNvSpPr/>
          <p:nvPr/>
        </p:nvSpPr>
        <p:spPr>
          <a:xfrm>
            <a:off x="5531738" y="3158835"/>
            <a:ext cx="2169410" cy="2717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E319A74-5807-4E9B-BAFB-B154F8DF4363}"/>
              </a:ext>
            </a:extLst>
          </p:cNvPr>
          <p:cNvSpPr/>
          <p:nvPr/>
        </p:nvSpPr>
        <p:spPr>
          <a:xfrm>
            <a:off x="3679895" y="3430552"/>
            <a:ext cx="2229698" cy="2717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65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Mutaties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Wijzigen aanbrengen aan tabellen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308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Wijzigen tabelnaam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Tabelnaam kunnen wijzigen indien nodig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70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Tabelnaam wijzigen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RENAME TABLE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TO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new_table_name</a:t>
            </a:r>
            <a:endParaRPr lang="nl-BE" sz="1600" i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72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Tabelnaam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&lt;RENAME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TO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nieuwe tabelspecificatie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oude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&lt;nieuwe tabelspecificatie&gt;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De naam van de nieuwe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259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Tabelnaam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RENAME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TO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RENAME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</a:t>
            </a:r>
            <a:r>
              <a:rPr lang="nl-BE" sz="1600" dirty="0"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`AP`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TO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`AP`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tblStudents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09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Wijzigen tabelschema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Kolom(men) kunnen toevoegen</a:t>
            </a:r>
          </a:p>
          <a:p>
            <a:r>
              <a:rPr lang="nl-BE" sz="1600" dirty="0"/>
              <a:t>Kolom(men) kunnen verwijderen</a:t>
            </a:r>
          </a:p>
          <a:p>
            <a:r>
              <a:rPr lang="nl-BE" sz="1600" dirty="0"/>
              <a:t>Kolomnaam kunnen wijzigen</a:t>
            </a:r>
          </a:p>
          <a:p>
            <a:r>
              <a:rPr lang="nl-BE" sz="1600" dirty="0" err="1"/>
              <a:t>DataType</a:t>
            </a:r>
            <a:r>
              <a:rPr lang="nl-BE" sz="1600" dirty="0"/>
              <a:t> kolom kunnen wijzigen</a:t>
            </a:r>
          </a:p>
          <a:p>
            <a:r>
              <a:rPr lang="nl-BE" sz="1600" dirty="0"/>
              <a:t>Integriteitsregels kunnen toevoegen</a:t>
            </a:r>
          </a:p>
          <a:p>
            <a:r>
              <a:rPr lang="nl-BE" sz="1600" dirty="0"/>
              <a:t>Integriteitsregels kunnen verwijderen</a:t>
            </a:r>
          </a:p>
          <a:p>
            <a:endParaRPr lang="nl-BE" sz="1600" dirty="0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938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Wijzigen tabelschema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ALTER TABLE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tbl_name</a:t>
            </a:r>
            <a:r>
              <a:rPr lang="nl-BE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alter_option</a:t>
            </a:r>
            <a:r>
              <a:rPr lang="nl-BE" sz="16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nl-BE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alter_option</a:t>
            </a:r>
            <a:r>
              <a:rPr lang="nl-BE" sz="1600" i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 …]</a:t>
            </a:r>
            <a:endParaRPr lang="nl-BE" sz="1600" dirty="0">
              <a:solidFill>
                <a:srgbClr val="70707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48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 err="1"/>
              <a:t>Karaktersets</a:t>
            </a:r>
            <a:endParaRPr lang="nl-BE" b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Wijzigen tabelschema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Wijzigingen aanbrengen in tabel altijd met behulp van de ALTER TABLE instructie</a:t>
            </a:r>
          </a:p>
          <a:p>
            <a:r>
              <a:rPr lang="nl-BE" sz="1600" dirty="0"/>
              <a:t>Afhankelijk van gewenste wijziging juiste </a:t>
            </a:r>
            <a:r>
              <a:rPr lang="nl-BE" sz="1600" dirty="0" err="1"/>
              <a:t>alter_option</a:t>
            </a:r>
            <a:r>
              <a:rPr lang="nl-BE" sz="1600" dirty="0"/>
              <a:t> gebruiken </a:t>
            </a:r>
          </a:p>
          <a:p>
            <a:pPr lvl="1"/>
            <a:r>
              <a:rPr lang="nl-BE" sz="1600" dirty="0"/>
              <a:t>Kolom toevoegen = ADD</a:t>
            </a:r>
          </a:p>
          <a:p>
            <a:pPr lvl="1"/>
            <a:r>
              <a:rPr lang="nl-BE" sz="1600" dirty="0"/>
              <a:t>Kolom verwijderen = DROP</a:t>
            </a:r>
          </a:p>
          <a:p>
            <a:pPr lvl="1"/>
            <a:r>
              <a:rPr lang="nl-BE" sz="1600" dirty="0"/>
              <a:t>Kolomnaam/datatype wijzigen = CHANGE</a:t>
            </a:r>
          </a:p>
          <a:p>
            <a:pPr lvl="1"/>
            <a:r>
              <a:rPr lang="nl-BE" sz="1600" dirty="0" err="1"/>
              <a:t>Constraint</a:t>
            </a:r>
            <a:r>
              <a:rPr lang="nl-BE" sz="1600" dirty="0"/>
              <a:t> toevoegen = ADD CONSTRAINT gevolgd door definitie van </a:t>
            </a:r>
            <a:r>
              <a:rPr lang="nl-BE" sz="1600" dirty="0" err="1"/>
              <a:t>constraint</a:t>
            </a:r>
            <a:endParaRPr lang="nl-BE" sz="1600" dirty="0"/>
          </a:p>
          <a:p>
            <a:pPr lvl="1"/>
            <a:r>
              <a:rPr lang="nl-BE" sz="1600" dirty="0" err="1"/>
              <a:t>Constraint</a:t>
            </a:r>
            <a:r>
              <a:rPr lang="nl-BE" sz="1600" dirty="0"/>
              <a:t> verwijderen = DROP CONSTRAINT waarbij CONSTRAINT vervangen wordt door typenaam van </a:t>
            </a:r>
            <a:r>
              <a:rPr lang="nl-BE" sz="1600" dirty="0" err="1"/>
              <a:t>constraint</a:t>
            </a:r>
            <a:r>
              <a:rPr lang="nl-BE" sz="1600" dirty="0"/>
              <a:t> en eventueel de naam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8146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kolom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&lt;ALTER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ADD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kolomspecificatie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&lt;kolomspecificatie&gt;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De naam van de nieuwe kolom</a:t>
            </a:r>
          </a:p>
          <a:p>
            <a:pPr lvl="1"/>
            <a:r>
              <a:rPr lang="nl-BE" sz="1600" dirty="0" err="1"/>
              <a:t>DataType</a:t>
            </a:r>
            <a:endParaRPr lang="nl-BE" sz="1600" dirty="0"/>
          </a:p>
          <a:p>
            <a:pPr lvl="1"/>
            <a:r>
              <a:rPr lang="nl-BE" sz="1600" dirty="0"/>
              <a:t>Integriteitsregels</a:t>
            </a:r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245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kolom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ADD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 UNSIGNED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48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Kolom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&lt;ALTER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DROP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kolomnaam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&lt;kolomnaam&gt;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De naam van de te verwijderen kolom</a:t>
            </a:r>
          </a:p>
          <a:p>
            <a:pPr lvl="1"/>
            <a:r>
              <a:rPr lang="nl-BE" sz="1600" dirty="0"/>
              <a:t>Meerdere kolommen scheiden door een komma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96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Kolom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tblPersons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YahooName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`MSN`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282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Kolom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&lt;ALTER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CHANGE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kolomspecificatie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&lt;kolomspecificatie&gt;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De oude naam van de te wijzigen kolom</a:t>
            </a:r>
          </a:p>
          <a:p>
            <a:pPr lvl="1"/>
            <a:r>
              <a:rPr lang="nl-BE" sz="1600" dirty="0"/>
              <a:t>De nieuwe naam van de te wijzigen kolom</a:t>
            </a:r>
          </a:p>
          <a:p>
            <a:pPr lvl="1"/>
            <a:r>
              <a:rPr lang="nl-BE" sz="1600" dirty="0"/>
              <a:t>Het nieuwe </a:t>
            </a:r>
            <a:r>
              <a:rPr lang="nl-BE" sz="1600" dirty="0" err="1"/>
              <a:t>DataType</a:t>
            </a:r>
            <a:r>
              <a:rPr lang="nl-BE" sz="1600" dirty="0"/>
              <a:t> van de te wijzigen kolom</a:t>
            </a:r>
          </a:p>
          <a:p>
            <a:pPr lvl="2"/>
            <a:r>
              <a:rPr lang="nl-BE" sz="1600" dirty="0"/>
              <a:t>Ook op te geven indien dit niet wijzigt!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8861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Kolom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CHANGE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AuteurId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INT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 Wijzigen van kolomnaam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CHANGE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BIGINT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 Wijzigen van 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DataType</a:t>
            </a: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42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Kolom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Wanneer je een kolomnaam wijzigt moet je ook het datatype terug specifiëren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3D558986-5537-432C-BD71-AF860C91530B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370BE74D-783C-4F99-B4D2-9AA460B889EB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1361A9-709E-43E9-A2AF-69E35A77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F3DABC89-2386-42EB-9208-DEFF2C0101E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A7E4496C-1257-4A7D-8028-CCFD13DC16C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00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744279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&lt;ALTER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ADD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integriteitsregelspecificatie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&lt;integriteitsregelspecificatie&gt;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Het type integriteitsregel (bv. FOREIGN KEY)</a:t>
            </a:r>
          </a:p>
          <a:p>
            <a:pPr lvl="1"/>
            <a:r>
              <a:rPr lang="nl-BE" sz="1600" dirty="0"/>
              <a:t>Optioneel de naam van de integriteitsregel</a:t>
            </a:r>
          </a:p>
          <a:p>
            <a:pPr lvl="1"/>
            <a:r>
              <a:rPr lang="nl-BE" sz="1600" dirty="0"/>
              <a:t>De eigenlijke integriteitsregel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943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ADD CONSTRAINT </a:t>
            </a:r>
            <a:r>
              <a:rPr lang="nl-BE" sz="1600" dirty="0" err="1">
                <a:solidFill>
                  <a:srgbClr val="404040"/>
                </a:solidFill>
                <a:latin typeface="Consolas" panose="020B0609020204030204" pitchFamily="49" charset="0"/>
              </a:rPr>
              <a:t>FK_AuthorId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FOREIGN KEY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AuthorId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REFERENCES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tblAuthors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944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39132"/>
            <a:ext cx="8305200" cy="177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Bepalen welke alfanumerieke karakters bewaard kunnen worden in een database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3DD368D-C125-4FEC-8729-B0407E635E27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5F0BB798-4A8D-40A5-8533-F1421725CD64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6953492-6785-4D17-A43E-688FE99FBDEB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C67F73-5DDF-4857-B6E2-63694F25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EBCFC09-1ABB-4BFE-B154-4EC77A8514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561D1897-009F-49CD-B976-B129E288836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Integriteitsregel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744279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&lt;ALTER TABLE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DROP &lt;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integriteitsregelspecificatie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</a:p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&lt;integriteitsregelspecificatie&gt;</a:t>
            </a:r>
            <a:r>
              <a:rPr lang="nl-BE" sz="1600" dirty="0"/>
              <a:t>:</a:t>
            </a:r>
          </a:p>
          <a:p>
            <a:pPr lvl="1"/>
            <a:r>
              <a:rPr lang="nl-BE" sz="1600" dirty="0"/>
              <a:t>Het type integriteitsregel (bv. FOREIGN KEY)</a:t>
            </a:r>
          </a:p>
          <a:p>
            <a:pPr lvl="1"/>
            <a:r>
              <a:rPr lang="nl-BE" sz="1600" dirty="0"/>
              <a:t>Afhankelijk van het type integriteitsregel de naam van de integriteitsregel</a:t>
            </a:r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636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Integriteitsregel verwijderen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PRIMARY KEY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 Verwijderen van de primaire sleutel</a:t>
            </a:r>
            <a:b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endParaRPr lang="nl-BE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urier New" pitchFamily="49" charset="0"/>
              </a:rPr>
              <a:t>ALTER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TABLE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tblBooks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DROP FOREIGN KEY </a:t>
            </a:r>
            <a:r>
              <a:rPr lang="nl-BE" sz="1600" dirty="0" err="1">
                <a:solidFill>
                  <a:srgbClr val="404040"/>
                </a:solidFill>
                <a:latin typeface="Consolas" panose="020B0609020204030204" pitchFamily="49" charset="0"/>
              </a:rPr>
              <a:t>FK_AuthorId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 Verwijderen van een vreemde sleutel met naam </a:t>
            </a:r>
            <a:r>
              <a:rPr lang="nl-BE" sz="1600" dirty="0" err="1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FK_AuthorId</a:t>
            </a:r>
            <a:endParaRPr lang="nl-BE" sz="160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6969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6C1EE9F-26FC-42CB-A8F3-F76511BDF34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D025BB05-5FD2-4411-A31B-CA027BF453D1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3 – Oefening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E10FEC-5B5F-42A4-A85A-45D6A094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461DC734-FC7E-4905-8ACC-081E1BD4F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131D2EB-2A82-403B-B49B-316C464916D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3872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Mutaties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43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614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Records toevoegen in een tabel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369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45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INSERT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table_name</a:t>
            </a:r>
            <a:endParaRPr lang="nl-BE" sz="1600" i="1" dirty="0">
              <a:solidFill>
                <a:srgbClr val="40404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[(</a:t>
            </a:r>
            <a:r>
              <a:rPr lang="nl-BE" sz="1600" i="1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nl-BE" sz="1600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 ...)]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sz="1600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VALUES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VALUE</a:t>
            </a:r>
            <a:r>
              <a:rPr lang="nl-BE" sz="1600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l-BE" sz="1600" i="1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[, (</a:t>
            </a:r>
            <a:r>
              <a:rPr lang="nl-BE" sz="1600" i="1" dirty="0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)] ...</a:t>
            </a:r>
            <a:r>
              <a:rPr lang="nl-BE" sz="1600" i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nl-BE" sz="1600" dirty="0">
              <a:solidFill>
                <a:srgbClr val="70707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r>
              <a:rPr lang="nl-BE" sz="1600" dirty="0"/>
              <a:t>Vb: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`name`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VALUES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'PS5'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nl-BE" sz="1600" dirty="0">
              <a:solidFill>
                <a:schemeClr val="tx1"/>
              </a:solidFill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529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&lt;INSERT INTO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&lt;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insert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-specificatie&gt;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46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Gamemania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…;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73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&lt;INSERT INTO &lt;tabelspecificatie&gt;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insert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-specificatie&gt;</a:t>
            </a:r>
            <a:endParaRPr lang="nl-BE" sz="16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47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nl-BE" sz="1600" b="1" dirty="0" err="1">
                <a:latin typeface="Courier New" pitchFamily="49" charset="0"/>
                <a:cs typeface="Courier New" pitchFamily="49" charset="0"/>
              </a:rPr>
              <a:t>insert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-specificatie&gt;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Lijst met kolommen tussen haakjes</a:t>
            </a:r>
          </a:p>
          <a:p>
            <a:pPr lvl="1"/>
            <a:r>
              <a:rPr lang="nl-BE" sz="1600" dirty="0"/>
              <a:t>Het </a:t>
            </a:r>
            <a:r>
              <a:rPr lang="nl-BE" sz="1600" dirty="0" err="1"/>
              <a:t>keyword</a:t>
            </a:r>
            <a:r>
              <a:rPr lang="nl-BE" sz="1600" dirty="0"/>
              <a:t> VALUES</a:t>
            </a:r>
          </a:p>
          <a:p>
            <a:pPr lvl="1"/>
            <a:r>
              <a:rPr lang="nl-BE" sz="1600" dirty="0"/>
              <a:t>Lijst met waarden tussen haakjes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Gamemania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`name`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VALUES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'PS5'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231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/>
          </a:bodyPr>
          <a:lstStyle/>
          <a:p>
            <a:r>
              <a:rPr lang="nl-BE" sz="1600" dirty="0">
                <a:sym typeface="Wingdings" panose="05000000000000000000" pitchFamily="2" charset="2"/>
              </a:rPr>
              <a:t>Kolomnamen en waarden in zelfde volgorde plaatsen</a:t>
            </a: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DA277FA6-0D38-4842-841B-CE2DA0C87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68" y="1939739"/>
            <a:ext cx="4519962" cy="584775"/>
          </a:xfrm>
          <a:prstGeom prst="rect">
            <a:avLst/>
          </a:prstGeom>
          <a:noFill/>
          <a:ln w="9525">
            <a:solidFill>
              <a:srgbClr val="AD0F0A">
                <a:alpha val="9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`name`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Playstation 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 descr="Badge kruis">
            <a:extLst>
              <a:ext uri="{FF2B5EF4-FFF2-40B4-BE49-F238E27FC236}">
                <a16:creationId xmlns:a16="http://schemas.microsoft.com/office/drawing/2014/main" id="{64B7F0D7-F430-476B-BC31-84B57173D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5196" y="2590805"/>
            <a:ext cx="360000" cy="36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259B361-590F-4CCB-AB76-25322F816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52" y="1804156"/>
            <a:ext cx="292633" cy="284704"/>
          </a:xfrm>
          <a:prstGeom prst="rect">
            <a:avLst/>
          </a:prstGeom>
        </p:spPr>
      </p:pic>
      <p:sp>
        <p:nvSpPr>
          <p:cNvPr id="20" name="Tekstvak 5">
            <a:extLst>
              <a:ext uri="{FF2B5EF4-FFF2-40B4-BE49-F238E27FC236}">
                <a16:creationId xmlns:a16="http://schemas.microsoft.com/office/drawing/2014/main" id="{45190811-76C1-4EF2-BDD1-E8F63D985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67" y="2768208"/>
            <a:ext cx="4519962" cy="584775"/>
          </a:xfrm>
          <a:prstGeom prst="rect">
            <a:avLst/>
          </a:prstGeom>
          <a:noFill/>
          <a:ln w="9525">
            <a:solidFill>
              <a:srgbClr val="AD0F0A">
                <a:alpha val="9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`name`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`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Playstation 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B7959C1-2B50-4F32-9514-5E05A3107766}"/>
              </a:ext>
            </a:extLst>
          </p:cNvPr>
          <p:cNvSpPr txBox="1"/>
          <p:nvPr/>
        </p:nvSpPr>
        <p:spPr>
          <a:xfrm>
            <a:off x="1036602" y="3877730"/>
            <a:ext cx="422849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Volgorde kolomnamen &lt;&gt; volgorde waarden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0C961F8-53DD-41D6-996A-982FDD268166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3150848" y="3352983"/>
            <a:ext cx="0" cy="5247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/>
          </a:bodyPr>
          <a:lstStyle/>
          <a:p>
            <a:r>
              <a:rPr lang="nl-NL" sz="1600" dirty="0">
                <a:sym typeface="Wingdings" panose="05000000000000000000" pitchFamily="2" charset="2"/>
              </a:rPr>
              <a:t>Kolomspecificatie mag weggelaten worden als voor elke kolom een waarde is voorzien</a:t>
            </a: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DA277FA6-0D38-4842-841B-CE2DA0C87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68" y="1939739"/>
            <a:ext cx="4519962" cy="584775"/>
          </a:xfrm>
          <a:prstGeom prst="rect">
            <a:avLst/>
          </a:prstGeom>
          <a:noFill/>
          <a:ln w="9525">
            <a:solidFill>
              <a:srgbClr val="AD0F0A">
                <a:alpha val="9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`tblPlatforms`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Playstation 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phic 14" descr="Badge kruis">
            <a:extLst>
              <a:ext uri="{FF2B5EF4-FFF2-40B4-BE49-F238E27FC236}">
                <a16:creationId xmlns:a16="http://schemas.microsoft.com/office/drawing/2014/main" id="{64B7F0D7-F430-476B-BC31-84B57173D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5196" y="2590805"/>
            <a:ext cx="360000" cy="360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259B361-590F-4CCB-AB76-25322F816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52" y="1804156"/>
            <a:ext cx="292633" cy="284704"/>
          </a:xfrm>
          <a:prstGeom prst="rect">
            <a:avLst/>
          </a:prstGeom>
        </p:spPr>
      </p:pic>
      <p:sp>
        <p:nvSpPr>
          <p:cNvPr id="20" name="Tekstvak 5">
            <a:extLst>
              <a:ext uri="{FF2B5EF4-FFF2-40B4-BE49-F238E27FC236}">
                <a16:creationId xmlns:a16="http://schemas.microsoft.com/office/drawing/2014/main" id="{45190811-76C1-4EF2-BDD1-E8F63D985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67" y="2768208"/>
            <a:ext cx="4519962" cy="584775"/>
          </a:xfrm>
          <a:prstGeom prst="rect">
            <a:avLst/>
          </a:prstGeom>
          <a:noFill/>
          <a:ln w="9525">
            <a:solidFill>
              <a:srgbClr val="AD0F0A">
                <a:alpha val="9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`tblPlatforms`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Playstation 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B7959C1-2B50-4F32-9514-5E05A3107766}"/>
              </a:ext>
            </a:extLst>
          </p:cNvPr>
          <p:cNvSpPr txBox="1"/>
          <p:nvPr/>
        </p:nvSpPr>
        <p:spPr>
          <a:xfrm>
            <a:off x="1036602" y="3877730"/>
            <a:ext cx="422849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Geen waarde voor kolom Id opgegeven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0C961F8-53DD-41D6-996A-982FDD268166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3150848" y="3352983"/>
            <a:ext cx="0" cy="5247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3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Alfanumerieke waarden worden digitaal bewaard</a:t>
            </a:r>
          </a:p>
          <a:p>
            <a:r>
              <a:rPr lang="nl-BE" sz="1600" dirty="0"/>
              <a:t>Elk karakter wordt vertaald naar een numerieke waarde</a:t>
            </a:r>
          </a:p>
          <a:p>
            <a:r>
              <a:rPr lang="nl-BE" sz="1600" dirty="0"/>
              <a:t>Numerieke waarde wordt op zijn beurt vertaald naar binaire waarde</a:t>
            </a:r>
          </a:p>
          <a:p>
            <a:r>
              <a:rPr lang="nl-BE" sz="1600" dirty="0"/>
              <a:t>Per karakter bepaalde hoeveelheid geheugenruimte nodig 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/>
              <a:t>Voorbeeld: bewaren karakter A</a:t>
            </a:r>
            <a:br>
              <a:rPr lang="nl-BE" sz="2000" dirty="0"/>
            </a:br>
            <a:endParaRPr lang="nl-BE" sz="20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CDA794D7-1C0F-464D-8E15-E2295599F147}"/>
              </a:ext>
            </a:extLst>
          </p:cNvPr>
          <p:cNvSpPr txBox="1"/>
          <p:nvPr/>
        </p:nvSpPr>
        <p:spPr>
          <a:xfrm>
            <a:off x="921097" y="3079592"/>
            <a:ext cx="1803183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“A” 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065</a:t>
            </a:r>
            <a:endParaRPr lang="nl-BE" sz="16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CF56AD9-F4F3-415F-839C-B8E2095E0685}"/>
              </a:ext>
            </a:extLst>
          </p:cNvPr>
          <p:cNvSpPr txBox="1"/>
          <p:nvPr/>
        </p:nvSpPr>
        <p:spPr>
          <a:xfrm>
            <a:off x="3156668" y="3095494"/>
            <a:ext cx="2810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Vertaling naar numerieke waarde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8E190C1-36B6-430B-8A8D-310F4668DC0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24280" y="3248869"/>
            <a:ext cx="43238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F752C04-DF10-4F09-89F6-5CCC3C89A383}"/>
              </a:ext>
            </a:extLst>
          </p:cNvPr>
          <p:cNvSpPr txBox="1"/>
          <p:nvPr/>
        </p:nvSpPr>
        <p:spPr>
          <a:xfrm>
            <a:off x="938325" y="3820390"/>
            <a:ext cx="1785955" cy="338554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065 </a:t>
            </a:r>
            <a:r>
              <a:rPr lang="nl-BE" sz="16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01000001</a:t>
            </a:r>
            <a:endParaRPr lang="nl-BE" sz="1600" dirty="0">
              <a:solidFill>
                <a:srgbClr val="70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5CFF5BE-FD10-42A5-8A00-E4299E95510B}"/>
              </a:ext>
            </a:extLst>
          </p:cNvPr>
          <p:cNvSpPr txBox="1"/>
          <p:nvPr/>
        </p:nvSpPr>
        <p:spPr>
          <a:xfrm>
            <a:off x="3156668" y="3841307"/>
            <a:ext cx="543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Vertaling numerieke waarde naar binaire waarde passend in 1 byte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1960425-DF6B-4E47-9A07-CDD5F04083C3}"/>
              </a:ext>
            </a:extLst>
          </p:cNvPr>
          <p:cNvCxnSpPr>
            <a:cxnSpLocks/>
          </p:cNvCxnSpPr>
          <p:nvPr/>
        </p:nvCxnSpPr>
        <p:spPr>
          <a:xfrm>
            <a:off x="2724280" y="3989668"/>
            <a:ext cx="43238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4CF31EF-DC65-4050-896B-2D764C8D4BB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822689" y="3432276"/>
            <a:ext cx="8614" cy="38811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07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/>
          </a:bodyPr>
          <a:lstStyle/>
          <a:p>
            <a:r>
              <a:rPr lang="nl-NL" sz="1600">
                <a:sym typeface="Wingdings" panose="05000000000000000000" pitchFamily="2" charset="2"/>
              </a:rPr>
              <a:t>In alle kolommen niet gespecifieerd in de INSERT, wordt de NULL waarde ingevuld</a:t>
            </a:r>
          </a:p>
          <a:p>
            <a:r>
              <a:rPr lang="nl-NL" sz="1600" dirty="0">
                <a:sym typeface="Wingdings" panose="05000000000000000000" pitchFamily="2" charset="2"/>
              </a:rPr>
              <a:t>Voor alle NOT NULL kolommen moet een waarde voorzien worden</a:t>
            </a: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/>
          </a:p>
          <a:p>
            <a:endParaRPr lang="nl-B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754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>
                <a:sym typeface="Wingdings" panose="05000000000000000000" pitchFamily="2" charset="2"/>
              </a:rPr>
              <a:t>Waarden kunnen “</a:t>
            </a:r>
            <a:r>
              <a:rPr lang="nl-BE" sz="1600" dirty="0" err="1">
                <a:sym typeface="Wingdings" panose="05000000000000000000" pitchFamily="2" charset="2"/>
              </a:rPr>
              <a:t>literals</a:t>
            </a:r>
            <a:r>
              <a:rPr lang="nl-BE" sz="1600" dirty="0">
                <a:sym typeface="Wingdings" panose="05000000000000000000" pitchFamily="2" charset="2"/>
              </a:rPr>
              <a:t>“ zijn maar ook een volwaardige tabelexpressie</a:t>
            </a:r>
            <a:br>
              <a:rPr lang="nl-BE" sz="1600" dirty="0">
                <a:sym typeface="Wingdings" panose="05000000000000000000" pitchFamily="2" charset="2"/>
              </a:rPr>
            </a:b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 err="1">
                <a:sym typeface="Wingdings" panose="05000000000000000000" pitchFamily="2" charset="2"/>
              </a:rPr>
              <a:t>Values</a:t>
            </a:r>
            <a:r>
              <a:rPr lang="nl-BE" sz="1600" dirty="0">
                <a:sym typeface="Wingdings" panose="05000000000000000000" pitchFamily="2" charset="2"/>
              </a:rPr>
              <a:t> component vervangen door volwaardige tabelexpressie</a:t>
            </a: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1600" dirty="0">
              <a:sym typeface="Wingdings" panose="05000000000000000000" pitchFamily="2" charset="2"/>
            </a:endParaRPr>
          </a:p>
          <a:p>
            <a:endParaRPr lang="nl-BE" sz="1600" dirty="0">
              <a:sym typeface="Wingdings" panose="05000000000000000000" pitchFamily="2" charset="2"/>
            </a:endParaRPr>
          </a:p>
          <a:p>
            <a:r>
              <a:rPr lang="nl-BE" sz="1600" dirty="0">
                <a:sym typeface="Wingdings" panose="05000000000000000000" pitchFamily="2" charset="2"/>
              </a:rPr>
              <a:t>Voorwaarden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Aantal kolommen in INSERT INTO-component moet gelijk zijn aan aantal kolommen van gebruikte tabelexpressie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Datatype van elke kolom in INSERT INTO-component moet gelijk zijn aan overeenkomstige kolom in gebruikte tabelexpressie</a:t>
            </a: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</p:txBody>
      </p:sp>
      <p:sp>
        <p:nvSpPr>
          <p:cNvPr id="4" name="Tekstvak 5">
            <a:extLst>
              <a:ext uri="{FF2B5EF4-FFF2-40B4-BE49-F238E27FC236}">
                <a16:creationId xmlns:a16="http://schemas.microsoft.com/office/drawing/2014/main" id="{DA277FA6-0D38-4842-841B-CE2DA0C87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83" y="1922370"/>
            <a:ext cx="6726605" cy="584775"/>
          </a:xfrm>
          <a:prstGeom prst="rect">
            <a:avLst/>
          </a:prstGeom>
          <a:noFill/>
          <a:ln w="9525">
            <a:solidFill>
              <a:srgbClr val="AD0F0A">
                <a:alpha val="9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tblRetiredPlatforms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nl-BE" sz="1600" b="1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endParaRPr lang="nl-BE" sz="1600" dirty="0">
              <a:solidFill>
                <a:srgbClr val="68676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549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`name`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VALUES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'PS5'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VALUES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'PS5'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INSERT INTO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VALUES 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'PS5'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),(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'Xbox 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One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),(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3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'PC'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52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62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53</a:t>
            </a:fld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6C1EE9F-26FC-42CB-A8F3-F76511BDF34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D025BB05-5FD2-4411-A31B-CA027BF453D1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3 – Oefening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E10FEC-5B5F-42A4-A85A-45D6A094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461DC734-FC7E-4905-8ACC-081E1BD4F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131D2EB-2A82-403B-B49B-316C464916D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7987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Mutaties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6418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55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Waarden van een bestaand record in een tabel wijzigen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7943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56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UPDATE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table_reference</a:t>
            </a:r>
            <a:endParaRPr lang="nl-BE" sz="1600" i="1" dirty="0">
              <a:solidFill>
                <a:srgbClr val="40404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	SET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assignment_list</a:t>
            </a:r>
            <a:endParaRPr lang="nl-BE" sz="1600" dirty="0">
              <a:solidFill>
                <a:srgbClr val="70707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    	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i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nl-BE" sz="1600" dirty="0">
              <a:solidFill>
                <a:srgbClr val="70707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r>
              <a:rPr lang="nl-BE" sz="1600" dirty="0"/>
              <a:t>Vb: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`name`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'PS6'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225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&lt;UPDATE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SET &lt;update-specificatie&gt;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57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Gamemania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…;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123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&lt;UPDATE &lt;tabelspecificatie&gt; SET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&lt;update-specificatie&gt;</a:t>
            </a:r>
            <a:endParaRPr lang="nl-BE" sz="16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58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&lt;update-specificatie&gt;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Naam van de kolom = nieuwe waarde</a:t>
            </a:r>
          </a:p>
          <a:p>
            <a:pPr lvl="1"/>
            <a:r>
              <a:rPr lang="nl-BE" sz="1600" dirty="0"/>
              <a:t>Het </a:t>
            </a:r>
            <a:r>
              <a:rPr lang="nl-BE" sz="1600" dirty="0" err="1"/>
              <a:t>keyword</a:t>
            </a:r>
            <a:r>
              <a:rPr lang="nl-BE" sz="1600" dirty="0"/>
              <a:t> WHERE indien filter van toepassing is</a:t>
            </a:r>
          </a:p>
          <a:p>
            <a:pPr lvl="1"/>
            <a:r>
              <a:rPr lang="nl-BE" sz="1600" dirty="0"/>
              <a:t>Filterconditie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`name`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'PS6'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0563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 lnSpcReduction="10000"/>
          </a:bodyPr>
          <a:lstStyle/>
          <a:p>
            <a:r>
              <a:rPr lang="nl-BE" sz="1600" dirty="0">
                <a:sym typeface="Wingdings" panose="05000000000000000000" pitchFamily="2" charset="2"/>
              </a:rPr>
              <a:t>Enkel opgegeven kolommen worden aangepast</a:t>
            </a:r>
          </a:p>
          <a:p>
            <a:r>
              <a:rPr lang="nl-BE" sz="1600" dirty="0">
                <a:sym typeface="Wingdings" panose="05000000000000000000" pitchFamily="2" charset="2"/>
              </a:rPr>
              <a:t>Gebeurt voor elke rij die weerhouden wordt door de filterconditie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Welke kolommen aangepast worden is niet instelbaar voor elke individuele rij!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Geen filterconditie = alle rijen worden aangepast!</a:t>
            </a:r>
          </a:p>
          <a:p>
            <a:endParaRPr lang="nl-BE" sz="1600" dirty="0">
              <a:sym typeface="Wingdings" panose="05000000000000000000" pitchFamily="2" charset="2"/>
            </a:endParaRPr>
          </a:p>
          <a:p>
            <a:r>
              <a:rPr lang="nl-BE" sz="1600" dirty="0">
                <a:sym typeface="Wingdings" panose="05000000000000000000" pitchFamily="2" charset="2"/>
              </a:rPr>
              <a:t>Waarden in filterconditie kunnen “</a:t>
            </a:r>
            <a:r>
              <a:rPr lang="nl-BE" sz="1600" dirty="0" err="1">
                <a:sym typeface="Wingdings" panose="05000000000000000000" pitchFamily="2" charset="2"/>
              </a:rPr>
              <a:t>literals</a:t>
            </a:r>
            <a:r>
              <a:rPr lang="nl-BE" sz="1600" dirty="0">
                <a:sym typeface="Wingdings" panose="05000000000000000000" pitchFamily="2" charset="2"/>
              </a:rPr>
              <a:t>“ zijn maar ook het resultaat van een query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Resultaat van query moet dan een scalaire waarde opleveren</a:t>
            </a:r>
            <a:br>
              <a:rPr lang="nl-BE" sz="1600" dirty="0">
                <a:sym typeface="Wingdings" panose="05000000000000000000" pitchFamily="2" charset="2"/>
              </a:rPr>
            </a:br>
            <a:endParaRPr lang="nl-BE" sz="1600" dirty="0">
              <a:sym typeface="Wingdings" panose="05000000000000000000" pitchFamily="2" charset="2"/>
            </a:endParaRPr>
          </a:p>
          <a:p>
            <a:r>
              <a:rPr lang="nl-BE" sz="1600" dirty="0">
                <a:sym typeface="Wingdings" panose="05000000000000000000" pitchFamily="2" charset="2"/>
              </a:rPr>
              <a:t>Meerdere kolommen gescheiden door een ,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SET-</a:t>
            </a:r>
            <a:r>
              <a:rPr lang="nl-BE" sz="1600" dirty="0" err="1">
                <a:sym typeface="Wingdings" panose="05000000000000000000" pitchFamily="2" charset="2"/>
              </a:rPr>
              <a:t>keyword</a:t>
            </a:r>
            <a:r>
              <a:rPr lang="nl-BE" sz="1600" dirty="0">
                <a:sym typeface="Wingdings" panose="05000000000000000000" pitchFamily="2" charset="2"/>
              </a:rPr>
              <a:t> niet herhalen per kolom!</a:t>
            </a:r>
          </a:p>
          <a:p>
            <a:pPr lvl="1"/>
            <a:endParaRPr lang="nl-BE" sz="1600" dirty="0">
              <a:sym typeface="Wingdings" panose="05000000000000000000" pitchFamily="2" charset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565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 fontScale="92500" lnSpcReduction="10000"/>
          </a:bodyPr>
          <a:lstStyle/>
          <a:p>
            <a:r>
              <a:rPr lang="nl-BE" sz="1700" dirty="0"/>
              <a:t>Elke karakterset omvat een aantal karakters</a:t>
            </a:r>
          </a:p>
          <a:p>
            <a:r>
              <a:rPr lang="nl-BE" sz="1700" dirty="0"/>
              <a:t>Elke karakterset heeft zijn eigen vertaaltabel</a:t>
            </a:r>
            <a:br>
              <a:rPr lang="nl-BE" sz="1700" dirty="0"/>
            </a:br>
            <a:endParaRPr lang="nl-BE" sz="1700" dirty="0"/>
          </a:p>
          <a:p>
            <a:r>
              <a:rPr lang="nl-BE" sz="1700" dirty="0"/>
              <a:t>Diverse </a:t>
            </a:r>
            <a:r>
              <a:rPr lang="nl-BE" sz="1700" dirty="0" err="1"/>
              <a:t>karaktersets</a:t>
            </a:r>
            <a:r>
              <a:rPr lang="nl-BE" sz="1700" dirty="0"/>
              <a:t> (gebruik commando </a:t>
            </a:r>
            <a:r>
              <a:rPr lang="nl-BE" sz="1700" dirty="0">
                <a:solidFill>
                  <a:srgbClr val="0095E0"/>
                </a:solidFill>
                <a:latin typeface="Consolas" panose="020B0609020204030204" pitchFamily="49" charset="0"/>
              </a:rPr>
              <a:t>SHOW CHARACTER SET </a:t>
            </a:r>
            <a:r>
              <a:rPr lang="nl-BE" sz="1700" dirty="0"/>
              <a:t>voor lijst)</a:t>
            </a:r>
          </a:p>
          <a:p>
            <a:pPr lvl="1"/>
            <a:r>
              <a:rPr lang="nl-BE" sz="1700" b="1" dirty="0"/>
              <a:t>ASCII</a:t>
            </a:r>
            <a:r>
              <a:rPr lang="nl-BE" sz="1700" dirty="0"/>
              <a:t> </a:t>
            </a:r>
            <a:r>
              <a:rPr lang="nl-BE" sz="1700" dirty="0">
                <a:sym typeface="Wingdings" panose="05000000000000000000" pitchFamily="2" charset="2"/>
              </a:rPr>
              <a:t> 128 karakters</a:t>
            </a:r>
            <a:br>
              <a:rPr lang="nl-BE" sz="1700" dirty="0">
                <a:sym typeface="Wingdings" panose="05000000000000000000" pitchFamily="2" charset="2"/>
              </a:rPr>
            </a:br>
            <a:r>
              <a:rPr lang="nl-BE" sz="1700" dirty="0">
                <a:sym typeface="Wingdings" panose="05000000000000000000" pitchFamily="2" charset="2"/>
              </a:rPr>
              <a:t>(American Standard Code </a:t>
            </a:r>
            <a:r>
              <a:rPr lang="nl-BE" sz="1700" dirty="0" err="1">
                <a:sym typeface="Wingdings" panose="05000000000000000000" pitchFamily="2" charset="2"/>
              </a:rPr>
              <a:t>for</a:t>
            </a:r>
            <a:r>
              <a:rPr lang="nl-BE" sz="1700" dirty="0">
                <a:sym typeface="Wingdings" panose="05000000000000000000" pitchFamily="2" charset="2"/>
              </a:rPr>
              <a:t> Information </a:t>
            </a:r>
            <a:r>
              <a:rPr lang="nl-BE" sz="1700" dirty="0" err="1">
                <a:sym typeface="Wingdings" panose="05000000000000000000" pitchFamily="2" charset="2"/>
              </a:rPr>
              <a:t>Interchange</a:t>
            </a:r>
            <a:r>
              <a:rPr lang="nl-BE" sz="1700" dirty="0">
                <a:sym typeface="Wingdings" panose="05000000000000000000" pitchFamily="2" charset="2"/>
              </a:rPr>
              <a:t>)</a:t>
            </a:r>
            <a:br>
              <a:rPr lang="nl-BE" sz="1700" dirty="0">
                <a:sym typeface="Wingdings" panose="05000000000000000000" pitchFamily="2" charset="2"/>
              </a:rPr>
            </a:br>
            <a:endParaRPr lang="nl-BE" sz="1700" dirty="0"/>
          </a:p>
          <a:p>
            <a:pPr lvl="1"/>
            <a:r>
              <a:rPr lang="nl-BE" sz="1700" b="1" dirty="0"/>
              <a:t>Latin1</a:t>
            </a:r>
            <a:r>
              <a:rPr lang="nl-BE" sz="1700" dirty="0"/>
              <a:t> </a:t>
            </a:r>
            <a:r>
              <a:rPr lang="nl-BE" sz="1700" dirty="0">
                <a:sym typeface="Wingdings" panose="05000000000000000000" pitchFamily="2" charset="2"/>
              </a:rPr>
              <a:t> 256 karakters</a:t>
            </a:r>
            <a:br>
              <a:rPr lang="nl-BE" sz="1700" dirty="0">
                <a:sym typeface="Wingdings" panose="05000000000000000000" pitchFamily="2" charset="2"/>
              </a:rPr>
            </a:br>
            <a:r>
              <a:rPr lang="nl-BE" sz="1700" dirty="0"/>
              <a:t>(ASCII uitgebreid met 128 karakters)</a:t>
            </a:r>
            <a:br>
              <a:rPr lang="nl-BE" sz="1700" dirty="0"/>
            </a:br>
            <a:endParaRPr lang="nl-BE" sz="1700" dirty="0"/>
          </a:p>
          <a:p>
            <a:pPr lvl="1"/>
            <a:r>
              <a:rPr lang="nl-BE" sz="1700" b="1" dirty="0"/>
              <a:t>UTF-8</a:t>
            </a:r>
            <a:r>
              <a:rPr lang="nl-BE" sz="1700" dirty="0"/>
              <a:t> </a:t>
            </a:r>
            <a:r>
              <a:rPr lang="nl-BE" sz="1700" dirty="0">
                <a:sym typeface="Wingdings" panose="05000000000000000000" pitchFamily="2" charset="2"/>
              </a:rPr>
              <a:t> 100 000 karakters</a:t>
            </a:r>
            <a:br>
              <a:rPr lang="nl-BE" sz="1700" dirty="0">
                <a:sym typeface="Wingdings" panose="05000000000000000000" pitchFamily="2" charset="2"/>
              </a:rPr>
            </a:br>
            <a:r>
              <a:rPr lang="nl-BE" sz="1700" dirty="0">
                <a:sym typeface="Wingdings" panose="05000000000000000000" pitchFamily="2" charset="2"/>
              </a:rPr>
              <a:t>(</a:t>
            </a:r>
            <a:r>
              <a:rPr lang="nl-BE" sz="1700" dirty="0" err="1">
                <a:sym typeface="Wingdings" panose="05000000000000000000" pitchFamily="2" charset="2"/>
              </a:rPr>
              <a:t>Unicode</a:t>
            </a:r>
            <a:r>
              <a:rPr lang="nl-BE" sz="1700" dirty="0">
                <a:sym typeface="Wingdings" panose="05000000000000000000" pitchFamily="2" charset="2"/>
              </a:rPr>
              <a:t> </a:t>
            </a:r>
            <a:r>
              <a:rPr lang="nl-BE" sz="1700" dirty="0" err="1">
                <a:sym typeface="Wingdings" panose="05000000000000000000" pitchFamily="2" charset="2"/>
              </a:rPr>
              <a:t>Transformation</a:t>
            </a:r>
            <a:r>
              <a:rPr lang="nl-BE" sz="1700" dirty="0">
                <a:sym typeface="Wingdings" panose="05000000000000000000" pitchFamily="2" charset="2"/>
              </a:rPr>
              <a:t> Format)</a:t>
            </a:r>
            <a:endParaRPr lang="nl-BE" sz="1700" dirty="0"/>
          </a:p>
          <a:p>
            <a:pPr lvl="1"/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113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`name`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'PS6'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`name`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LCASE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'PS6'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tblPersons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SET 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LCASE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LCASE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),</a:t>
            </a:r>
            <a:b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Modified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latin typeface="Consolas" panose="020B0609020204030204" pitchFamily="49" charset="0"/>
              </a:rPr>
            </a:br>
            <a:endParaRPr lang="nl-BE" sz="1600" dirty="0">
              <a:latin typeface="Consolas" panose="020B0609020204030204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60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716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wijzigen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Geen filterconditie gebruiken zal alle rijen aanpassen!</a:t>
            </a:r>
          </a:p>
          <a:p>
            <a:r>
              <a:rPr lang="nl-BE" sz="1600" dirty="0"/>
              <a:t>Filterconditie gebruiken die niet restrictief genoeg is zal ook rijen aanpassen waarvoor dat niet de bedoeling is!</a:t>
            </a:r>
          </a:p>
          <a:p>
            <a:r>
              <a:rPr lang="nl-BE" sz="1600" dirty="0"/>
              <a:t>Wisseltruc is niet bruikbaar!</a:t>
            </a:r>
          </a:p>
          <a:p>
            <a:endParaRPr lang="nl-BE" sz="1600" dirty="0"/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021AE62-780D-4643-9E03-A3629718B2B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7FA59C0-E0F2-4E9B-B1E1-7C6BC5B82B1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221EFF2-F4FA-49F6-A51D-9810FC5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BDFED3C-5D90-4280-8A51-475F9F2A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39724B8-6397-40C7-AFC0-B1A2DFD8ADC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FB38B02C-23A3-46FB-A787-E3E22064AF78}"/>
              </a:ext>
            </a:extLst>
          </p:cNvPr>
          <p:cNvSpPr txBox="1"/>
          <p:nvPr/>
        </p:nvSpPr>
        <p:spPr>
          <a:xfrm>
            <a:off x="908729" y="2667630"/>
            <a:ext cx="350457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UPDATE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tblPersons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SET </a:t>
            </a:r>
          </a:p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LastName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FirstName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adge kruis">
            <a:extLst>
              <a:ext uri="{FF2B5EF4-FFF2-40B4-BE49-F238E27FC236}">
                <a16:creationId xmlns:a16="http://schemas.microsoft.com/office/drawing/2014/main" id="{F6529F3B-19BB-4558-8260-D81D64B0F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357" y="2487630"/>
            <a:ext cx="360000" cy="360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802FAD0-7E95-44F8-8568-A735BBE91820}"/>
              </a:ext>
            </a:extLst>
          </p:cNvPr>
          <p:cNvSpPr txBox="1"/>
          <p:nvPr/>
        </p:nvSpPr>
        <p:spPr>
          <a:xfrm>
            <a:off x="908729" y="3785416"/>
            <a:ext cx="6512866" cy="73866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Kolomtoekenning `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` = ` 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` wordt volledig afgewerkt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Daarna wordt `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= `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afgewerkt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` krijgt dus niet de oorspronkelijke waarde van `</a:t>
            </a:r>
            <a:r>
              <a:rPr lang="nl-BE" sz="1400" dirty="0" err="1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r>
              <a:rPr lang="nl-BE" sz="1400" dirty="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2C91CE5-7582-4156-8E53-1C45FDEA7AD4}"/>
              </a:ext>
            </a:extLst>
          </p:cNvPr>
          <p:cNvCxnSpPr>
            <a:stCxn id="4" idx="2"/>
          </p:cNvCxnSpPr>
          <p:nvPr/>
        </p:nvCxnSpPr>
        <p:spPr>
          <a:xfrm>
            <a:off x="2661016" y="3498627"/>
            <a:ext cx="0" cy="28678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974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62</a:t>
            </a:fld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6C1EE9F-26FC-42CB-A8F3-F76511BDF34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D025BB05-5FD2-4411-A31B-CA027BF453D1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3 – Oefening 4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E10FEC-5B5F-42A4-A85A-45D6A094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461DC734-FC7E-4905-8ACC-081E1BD4F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131D2EB-2A82-403B-B49B-316C464916D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2164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Mutaties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63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019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64</a:t>
            </a:fld>
            <a:endParaRPr lang="nl-BE" dirty="0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12000" y="1440000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Bestaande records uit een tabel verwijderen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E0964D0-0728-4689-91FB-2D9931025DA3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01E6C7D-BA6F-42F7-83CC-D0190E4AD9B9}"/>
                </a:ext>
              </a:extLst>
            </p:cNvPr>
            <p:cNvGrpSpPr/>
            <p:nvPr/>
          </p:nvGrpSpPr>
          <p:grpSpPr>
            <a:xfrm>
              <a:off x="640800" y="1001873"/>
              <a:ext cx="8070064" cy="252000"/>
              <a:chOff x="640800" y="1001873"/>
              <a:chExt cx="8070064" cy="252000"/>
            </a:xfrm>
          </p:grpSpPr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6DAFBC9-65A0-4E94-B22B-EFA442EC4D0A}"/>
                  </a:ext>
                </a:extLst>
              </p:cNvPr>
              <p:cNvSpPr txBox="1"/>
              <p:nvPr/>
            </p:nvSpPr>
            <p:spPr>
              <a:xfrm>
                <a:off x="728768" y="1001873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Doel</a:t>
                </a:r>
                <a:endParaRPr lang="nl-BE" sz="2000" dirty="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04D64FA-6EA5-4F17-9CF5-4814A9F1E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0800" y="1050884"/>
                <a:ext cx="195072" cy="176315"/>
              </a:xfrm>
              <a:prstGeom prst="rect">
                <a:avLst/>
              </a:prstGeom>
            </p:spPr>
          </p:pic>
        </p:grp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C5369583-FAD5-405D-B2CE-FA424A9EFAF6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87424AA-CEDC-4BBD-9BE6-EC0CFCED0137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294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65</a:t>
            </a:fld>
            <a:endParaRPr lang="nl-BE" dirty="0"/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12000" y="1439999"/>
            <a:ext cx="8305200" cy="245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DELETE FROM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table_reference</a:t>
            </a:r>
            <a:endParaRPr lang="nl-BE" sz="1600" i="1" dirty="0">
              <a:solidFill>
                <a:srgbClr val="40404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i="1" dirty="0" err="1">
                <a:solidFill>
                  <a:srgbClr val="404040"/>
                </a:solidFill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nl-BE" sz="1600" i="1" dirty="0">
                <a:solidFill>
                  <a:srgbClr val="70707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nl-BE" sz="1600" dirty="0">
              <a:solidFill>
                <a:srgbClr val="70707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nl-BE" sz="1600" dirty="0">
                <a:latin typeface="Courier New" pitchFamily="49" charset="0"/>
                <a:cs typeface="Courier New" pitchFamily="49" charset="0"/>
              </a:rPr>
            </a:br>
            <a:br>
              <a:rPr lang="nl-BE" sz="800" dirty="0">
                <a:latin typeface="Courier New" pitchFamily="49" charset="0"/>
                <a:cs typeface="Courier New" pitchFamily="49" charset="0"/>
              </a:rPr>
            </a:br>
            <a:r>
              <a:rPr lang="nl-BE" sz="1600" dirty="0"/>
              <a:t>Vb: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DELETE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solidFill>
                <a:schemeClr val="tx1"/>
              </a:solidFill>
            </a:endParaRP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60CBEE6-B7DF-4D64-B0BC-7681F712EE08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68773"/>
            <a:chExt cx="8305200" cy="328865"/>
          </a:xfrm>
        </p:grpSpPr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50FBFF1-B772-49A3-A420-E782FDCA488F}"/>
                </a:ext>
              </a:extLst>
            </p:cNvPr>
            <p:cNvGrpSpPr/>
            <p:nvPr/>
          </p:nvGrpSpPr>
          <p:grpSpPr>
            <a:xfrm>
              <a:off x="640800" y="1015200"/>
              <a:ext cx="8071212" cy="252000"/>
              <a:chOff x="639652" y="1015598"/>
              <a:chExt cx="8071212" cy="252000"/>
            </a:xfrm>
          </p:grpSpPr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6D0EE4B2-B87D-42E9-9F27-6F45E9CE7197}"/>
                  </a:ext>
                </a:extLst>
              </p:cNvPr>
              <p:cNvSpPr txBox="1"/>
              <p:nvPr/>
            </p:nvSpPr>
            <p:spPr>
              <a:xfrm>
                <a:off x="728768" y="1015598"/>
                <a:ext cx="7982096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nl-B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nl-BE" dirty="0">
                    <a:solidFill>
                      <a:srgbClr val="7070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Instructie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6F219B9C-7E8C-43C8-8C31-F35AF939C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9652" y="1067888"/>
                <a:ext cx="195072" cy="156057"/>
              </a:xfrm>
              <a:prstGeom prst="rect">
                <a:avLst/>
              </a:prstGeom>
            </p:spPr>
          </p:pic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4C5A7336-C0A5-428E-97B9-CF5D36C95D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297638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040C4AB-6236-4840-AB7D-6DDEF17334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68773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5530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&lt;DELETE FROM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&lt;delete-specificatie&gt;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66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&lt;tabelspecificatie&gt;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De naam van de tabel</a:t>
            </a:r>
          </a:p>
          <a:p>
            <a:pPr lvl="1"/>
            <a:r>
              <a:rPr lang="nl-BE" sz="1600" dirty="0"/>
              <a:t>Al dan niet voorafgegaan door de naam van de database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DELETE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Gamemania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`tblPlatforms`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 …;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787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384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&lt;DELETE FROM &lt;tabelspecificatie&gt; 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&lt;delete-specificatie&gt;</a:t>
            </a:r>
            <a:endParaRPr lang="nl-BE" sz="16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67</a:t>
            </a:fld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1800000"/>
            <a:ext cx="8305800" cy="2261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latin typeface="Courier New" pitchFamily="49" charset="0"/>
                <a:cs typeface="Courier New" pitchFamily="49" charset="0"/>
              </a:rPr>
              <a:t>&lt;delete-specificatie&gt;</a:t>
            </a:r>
            <a:r>
              <a:rPr lang="nl-BE" sz="1600" dirty="0"/>
              <a:t>:</a:t>
            </a:r>
            <a:r>
              <a:rPr lang="nl-BE" sz="1600" i="1" dirty="0"/>
              <a:t> </a:t>
            </a:r>
          </a:p>
          <a:p>
            <a:pPr lvl="1"/>
            <a:r>
              <a:rPr lang="nl-BE" sz="1600" dirty="0"/>
              <a:t>Het </a:t>
            </a:r>
            <a:r>
              <a:rPr lang="nl-BE" sz="1600" dirty="0" err="1"/>
              <a:t>keyword</a:t>
            </a:r>
            <a:r>
              <a:rPr lang="nl-BE" sz="1600" dirty="0"/>
              <a:t> WHERE indien filter van toepassing is</a:t>
            </a:r>
          </a:p>
          <a:p>
            <a:pPr lvl="1"/>
            <a:r>
              <a:rPr lang="nl-BE" sz="1600" dirty="0"/>
              <a:t>Filterconditie</a:t>
            </a:r>
            <a:br>
              <a:rPr lang="nl-BE" sz="1600" dirty="0"/>
            </a:br>
            <a:br>
              <a:rPr lang="nl-BE" sz="1600" dirty="0"/>
            </a:br>
            <a:r>
              <a:rPr lang="nl-BE" sz="1600" dirty="0">
                <a:solidFill>
                  <a:srgbClr val="AD0F0A"/>
                </a:solidFill>
                <a:sym typeface="Wingdings" panose="05000000000000000000" pitchFamily="2" charset="2"/>
              </a:rPr>
              <a:t></a:t>
            </a:r>
            <a:r>
              <a:rPr lang="nl-BE" sz="1600" dirty="0">
                <a:sym typeface="Wingdings" panose="05000000000000000000" pitchFamily="2" charset="2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DELETE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25358C8B-EC85-4423-B9A8-E10D75BFA33A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96233F5-B28E-423E-8167-68EF284206AC}"/>
                </a:ext>
              </a:extLst>
            </p:cNvPr>
            <p:cNvSpPr txBox="1"/>
            <p:nvPr/>
          </p:nvSpPr>
          <p:spPr>
            <a:xfrm>
              <a:off x="728768" y="100187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5F85BD5-2001-44FC-B9F2-D7741D2F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9500" y="1067888"/>
              <a:ext cx="175564" cy="156057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B3351CD-0669-4132-96B1-DB00ADE0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D2FC7C2F-9136-42C6-855C-74A372030C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259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3190"/>
            <a:ext cx="8197955" cy="2820311"/>
          </a:xfrm>
        </p:spPr>
        <p:txBody>
          <a:bodyPr>
            <a:normAutofit/>
          </a:bodyPr>
          <a:lstStyle/>
          <a:p>
            <a:r>
              <a:rPr lang="nl-BE" sz="1600" dirty="0">
                <a:sym typeface="Wingdings" panose="05000000000000000000" pitchFamily="2" charset="2"/>
              </a:rPr>
              <a:t>Enkel rijen die voldoen aan filterconditie worden verwijderd</a:t>
            </a:r>
          </a:p>
          <a:p>
            <a:r>
              <a:rPr lang="nl-BE" sz="1600" dirty="0">
                <a:sym typeface="Wingdings" panose="05000000000000000000" pitchFamily="2" charset="2"/>
              </a:rPr>
              <a:t>Geen filterconditie = alle rijen worden verwijderd!</a:t>
            </a:r>
          </a:p>
          <a:p>
            <a:r>
              <a:rPr lang="nl-BE" sz="1600" dirty="0">
                <a:sym typeface="Wingdings" panose="05000000000000000000" pitchFamily="2" charset="2"/>
              </a:rPr>
              <a:t>Filterconditie is meestal waarde van primaire sleutel</a:t>
            </a:r>
          </a:p>
          <a:p>
            <a:r>
              <a:rPr lang="nl-BE" sz="1600" dirty="0">
                <a:sym typeface="Wingdings" panose="05000000000000000000" pitchFamily="2" charset="2"/>
              </a:rPr>
              <a:t>Waarden in filterconditie kunnen “</a:t>
            </a:r>
            <a:r>
              <a:rPr lang="nl-BE" sz="1600" dirty="0" err="1">
                <a:sym typeface="Wingdings" panose="05000000000000000000" pitchFamily="2" charset="2"/>
              </a:rPr>
              <a:t>literals</a:t>
            </a:r>
            <a:r>
              <a:rPr lang="nl-BE" sz="1600" dirty="0">
                <a:sym typeface="Wingdings" panose="05000000000000000000" pitchFamily="2" charset="2"/>
              </a:rPr>
              <a:t>“ zijn maar ook het resultaat van een query</a:t>
            </a:r>
          </a:p>
          <a:p>
            <a:r>
              <a:rPr lang="nl-BE" sz="1600" dirty="0">
                <a:sym typeface="Wingdings" panose="05000000000000000000" pitchFamily="2" charset="2"/>
              </a:rPr>
              <a:t>Afhankelijk van </a:t>
            </a:r>
            <a:r>
              <a:rPr lang="nl-BE" sz="1600" dirty="0" err="1">
                <a:sym typeface="Wingdings" panose="05000000000000000000" pitchFamily="2" charset="2"/>
              </a:rPr>
              <a:t>relational</a:t>
            </a:r>
            <a:r>
              <a:rPr lang="nl-BE" sz="1600" dirty="0">
                <a:sym typeface="Wingdings" panose="05000000000000000000" pitchFamily="2" charset="2"/>
              </a:rPr>
              <a:t> action zal DELETE-operatie: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Geblokkeerd worden </a:t>
            </a:r>
          </a:p>
          <a:p>
            <a:pPr lvl="1"/>
            <a:r>
              <a:rPr lang="nl-BE" sz="1600" dirty="0">
                <a:sym typeface="Wingdings" panose="05000000000000000000" pitchFamily="2" charset="2"/>
              </a:rPr>
              <a:t>Eventuele gerelateerde records verwijderd worden</a:t>
            </a:r>
          </a:p>
          <a:p>
            <a:endParaRPr lang="nl-BE" sz="1600" dirty="0">
              <a:sym typeface="Wingdings" panose="05000000000000000000" pitchFamily="2" charset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1113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8098864" cy="2757062"/>
          </a:xfrm>
        </p:spPr>
        <p:txBody>
          <a:bodyPr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DELETE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DELETE 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 </a:t>
            </a:r>
            <a:r>
              <a:rPr lang="nl-BE" sz="1600" dirty="0">
                <a:solidFill>
                  <a:srgbClr val="404040"/>
                </a:solidFill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FD2AA89-A08E-43C4-B805-0C2F90D953F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3770480-ACDC-4A6E-B289-1098E9EDEC0D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2D1F607-8132-4F62-AB1C-CF522429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2B5EE20-327D-4F32-AAD2-5CECE1525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8B26BCBA-4840-498C-885E-59DD2D6D3CD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98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Karakterset ASCII met vertaaltabel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20CCFA87-10C6-4BAD-B09A-2513781C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97" y="1711746"/>
            <a:ext cx="6504411" cy="265787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195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verwijderen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Geen filterconditie gebruiken zal alle rijen verwijderen! Let hier mee op</a:t>
            </a:r>
          </a:p>
          <a:p>
            <a:r>
              <a:rPr lang="nl-BE" sz="1600" dirty="0"/>
              <a:t>Alternatief om tabel leeg te maken is de TRUNCATE-instructie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021AE62-780D-4643-9E03-A3629718B2B2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47FA59C0-E0F2-4E9B-B1E1-7C6BC5B82B14}"/>
                </a:ext>
              </a:extLst>
            </p:cNvPr>
            <p:cNvSpPr txBox="1"/>
            <p:nvPr/>
          </p:nvSpPr>
          <p:spPr>
            <a:xfrm>
              <a:off x="728768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221EFF2-F4FA-49F6-A51D-9810FC5F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00" y="1075691"/>
              <a:ext cx="158007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4BDFED3C-5D90-4280-8A51-475F9F2AF19F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39724B8-6397-40C7-AFC0-B1A2DFD8ADC8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4087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2757062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71</a:t>
            </a:fld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6C1EE9F-26FC-42CB-A8F3-F76511BDF349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D025BB05-5FD2-4411-A31B-CA027BF453D1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3 – Oefening 5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E10FEC-5B5F-42A4-A85A-45D6A094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461DC734-FC7E-4905-8ACC-081E1BD4F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131D2EB-2A82-403B-B49B-316C464916D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91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Karakterset Latin1 met vertaaltabel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D13C3ECC-D064-4010-96E5-9FBE321E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69" y="1668972"/>
            <a:ext cx="2198698" cy="331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49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Karaktersets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89"/>
            <a:ext cx="7982096" cy="3384074"/>
          </a:xfrm>
        </p:spPr>
        <p:txBody>
          <a:bodyPr>
            <a:normAutofit fontScale="40000" lnSpcReduction="20000"/>
          </a:bodyPr>
          <a:lstStyle/>
          <a:p>
            <a:r>
              <a:rPr lang="nl-BE" sz="4000" dirty="0"/>
              <a:t>Instelbaar op verschillende niveaus</a:t>
            </a:r>
          </a:p>
          <a:p>
            <a:r>
              <a:rPr lang="nl-BE" sz="4000" b="1" dirty="0"/>
              <a:t>Server</a:t>
            </a:r>
          </a:p>
          <a:p>
            <a:pPr lvl="1"/>
            <a:r>
              <a:rPr lang="nl-BE" sz="3500" dirty="0"/>
              <a:t>Elke onderliggende database gebruikt de gegeven karakterset</a:t>
            </a:r>
          </a:p>
          <a:p>
            <a:r>
              <a:rPr lang="nl-BE" sz="4000" b="1" dirty="0"/>
              <a:t>Database specifiek</a:t>
            </a:r>
          </a:p>
          <a:p>
            <a:pPr lvl="1"/>
            <a:r>
              <a:rPr lang="nl-BE" sz="3500" dirty="0"/>
              <a:t>Krijgt voorrang op de instelling op server niveau indien afwijkend</a:t>
            </a:r>
          </a:p>
          <a:p>
            <a:pPr lvl="1"/>
            <a:r>
              <a:rPr lang="nl-BE" sz="3500" dirty="0"/>
              <a:t>Elk onderliggend object gebruikt de gegeven karakterset</a:t>
            </a:r>
          </a:p>
          <a:p>
            <a:r>
              <a:rPr lang="nl-BE" sz="4000" b="1" dirty="0"/>
              <a:t>Tabel specifiek</a:t>
            </a:r>
            <a:endParaRPr lang="nl-BE" sz="4000" dirty="0"/>
          </a:p>
          <a:p>
            <a:pPr lvl="1">
              <a:lnSpc>
                <a:spcPct val="120000"/>
              </a:lnSpc>
            </a:pPr>
            <a:r>
              <a:rPr lang="nl-BE" sz="3500" dirty="0"/>
              <a:t>Krijgt voorrang op de instelling doorgegeven vanop het server- en database niveau indien afwijkend</a:t>
            </a:r>
          </a:p>
          <a:p>
            <a:pPr lvl="1"/>
            <a:r>
              <a:rPr lang="nl-BE" sz="3500" dirty="0"/>
              <a:t>Elke kolom gebruikt de gegeven karakterset</a:t>
            </a:r>
          </a:p>
          <a:p>
            <a:r>
              <a:rPr lang="nl-BE" sz="4000" b="1" dirty="0"/>
              <a:t>Kolom specifiek</a:t>
            </a:r>
          </a:p>
          <a:p>
            <a:pPr lvl="1">
              <a:lnSpc>
                <a:spcPct val="120000"/>
              </a:lnSpc>
            </a:pPr>
            <a:r>
              <a:rPr lang="nl-BE" sz="3500" dirty="0"/>
              <a:t>Krijgt voorrang op de instelling doorgegeven vanop het server-, database- en tabelniveau indien afwijkend</a:t>
            </a:r>
            <a:br>
              <a:rPr lang="nl-BE" sz="3500" dirty="0"/>
            </a:br>
            <a:endParaRPr lang="nl-BE" sz="35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22373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3817</TotalTime>
  <Words>2858</Words>
  <Application>Microsoft Office PowerPoint</Application>
  <PresentationFormat>Diavoorstelling (16:9)</PresentationFormat>
  <Paragraphs>541</Paragraphs>
  <Slides>71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71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Courier New</vt:lpstr>
      <vt:lpstr>Kantoorthema</vt:lpstr>
      <vt:lpstr>Databanken</vt:lpstr>
      <vt:lpstr>Topics</vt:lpstr>
      <vt:lpstr>Karaktersets</vt:lpstr>
      <vt:lpstr>Karaktersets</vt:lpstr>
      <vt:lpstr>Karaktersets</vt:lpstr>
      <vt:lpstr>Karaktersets</vt:lpstr>
      <vt:lpstr>Karaktersets</vt:lpstr>
      <vt:lpstr>Karaktersets</vt:lpstr>
      <vt:lpstr>Karaktersets</vt:lpstr>
      <vt:lpstr>Karaktersets</vt:lpstr>
      <vt:lpstr>Karaktersets</vt:lpstr>
      <vt:lpstr>Karaktersets</vt:lpstr>
      <vt:lpstr>Karaktersets</vt:lpstr>
      <vt:lpstr>Oefeningen</vt:lpstr>
      <vt:lpstr>Collation</vt:lpstr>
      <vt:lpstr>Collation</vt:lpstr>
      <vt:lpstr>Collation</vt:lpstr>
      <vt:lpstr>Collation</vt:lpstr>
      <vt:lpstr>Collation</vt:lpstr>
      <vt:lpstr>Collation</vt:lpstr>
      <vt:lpstr>Collation</vt:lpstr>
      <vt:lpstr>Collation</vt:lpstr>
      <vt:lpstr>Mutaties</vt:lpstr>
      <vt:lpstr>Wijzigen tabelnaam</vt:lpstr>
      <vt:lpstr>Tabelnaam wijzigen</vt:lpstr>
      <vt:lpstr>Tabelnaam wijzigen</vt:lpstr>
      <vt:lpstr>Tabelnaam wijzigen</vt:lpstr>
      <vt:lpstr>Wijzigen tabelschema</vt:lpstr>
      <vt:lpstr>Wijzigen tabelschema</vt:lpstr>
      <vt:lpstr>Wijzigen tabelschema</vt:lpstr>
      <vt:lpstr>Nieuwe kolom toevoegen</vt:lpstr>
      <vt:lpstr>Nieuwe kolom toevoegen</vt:lpstr>
      <vt:lpstr>Kolom verwijderen</vt:lpstr>
      <vt:lpstr>Kolom verwijderen</vt:lpstr>
      <vt:lpstr>Kolom wijzigen</vt:lpstr>
      <vt:lpstr>Kolom wijzigen</vt:lpstr>
      <vt:lpstr>Kolom wijzigen</vt:lpstr>
      <vt:lpstr>Integriteitsregel toevoegen</vt:lpstr>
      <vt:lpstr>Integriteitsregel toevoegen</vt:lpstr>
      <vt:lpstr>Integriteitsregel verwijderen</vt:lpstr>
      <vt:lpstr>Integriteitsregel verwijderen</vt:lpstr>
      <vt:lpstr>Oefeningen</vt:lpstr>
      <vt:lpstr>Mutaties</vt:lpstr>
      <vt:lpstr>Gegevens toevoegen</vt:lpstr>
      <vt:lpstr>Gegevens toevoegen</vt:lpstr>
      <vt:lpstr>Gegevens toevoegen</vt:lpstr>
      <vt:lpstr>Gegevens toevoegen</vt:lpstr>
      <vt:lpstr>Gegevens toevoegen</vt:lpstr>
      <vt:lpstr>Gegevens toevoegen</vt:lpstr>
      <vt:lpstr>Gegevens toevoegen</vt:lpstr>
      <vt:lpstr>Gegevens toevoegen</vt:lpstr>
      <vt:lpstr>Gegevens toevoegen</vt:lpstr>
      <vt:lpstr>Oefeningen</vt:lpstr>
      <vt:lpstr>Mutaties</vt:lpstr>
      <vt:lpstr>Gegevens wijzigen</vt:lpstr>
      <vt:lpstr>Gegevens wijzigen</vt:lpstr>
      <vt:lpstr>Gegevens wijzigen</vt:lpstr>
      <vt:lpstr>Gegevens wijzigen</vt:lpstr>
      <vt:lpstr>Gegevens wijzigen</vt:lpstr>
      <vt:lpstr>Gegevens wijzigen</vt:lpstr>
      <vt:lpstr>Gegevens wijzigen</vt:lpstr>
      <vt:lpstr>Oefeningen</vt:lpstr>
      <vt:lpstr>Mutaties</vt:lpstr>
      <vt:lpstr>Gegevens verwijderen</vt:lpstr>
      <vt:lpstr>Gegevens verwijderen</vt:lpstr>
      <vt:lpstr>Gegevens verwijderen</vt:lpstr>
      <vt:lpstr>Gegevens verwijderen</vt:lpstr>
      <vt:lpstr>Gegevens verwijderen</vt:lpstr>
      <vt:lpstr>Gegevens verwijderen</vt:lpstr>
      <vt:lpstr>Gegevens verwijderen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106</cp:revision>
  <dcterms:created xsi:type="dcterms:W3CDTF">2019-12-03T14:45:58Z</dcterms:created>
  <dcterms:modified xsi:type="dcterms:W3CDTF">2020-10-04T11:14:13Z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